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6" r:id="rId3"/>
    <p:sldId id="341" r:id="rId4"/>
    <p:sldId id="304" r:id="rId5"/>
    <p:sldId id="342" r:id="rId6"/>
    <p:sldId id="337" r:id="rId7"/>
    <p:sldId id="338" r:id="rId8"/>
    <p:sldId id="340" r:id="rId9"/>
    <p:sldId id="339" r:id="rId10"/>
    <p:sldId id="343" r:id="rId11"/>
    <p:sldId id="344" r:id="rId12"/>
    <p:sldId id="361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</p:sldIdLst>
  <p:sldSz cx="9144000" cy="6858000" type="screen4x3"/>
  <p:notesSz cx="7077075" cy="936307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endi Bushati" initials="BB" lastIdx="14" clrIdx="0"/>
  <p:cmAuthor id="1" name="Valbona" initials="V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51115"/>
    <a:srgbClr val="550F12"/>
    <a:srgbClr val="631115"/>
    <a:srgbClr val="216A04"/>
    <a:srgbClr val="CDD7D7"/>
    <a:srgbClr val="FFFFFF"/>
    <a:srgbClr val="F2F2F2"/>
    <a:srgbClr val="F8F8F8"/>
    <a:srgbClr val="000000"/>
    <a:srgbClr val="A3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5714" autoAdjust="0"/>
  </p:normalViewPr>
  <p:slideViewPr>
    <p:cSldViewPr>
      <p:cViewPr>
        <p:scale>
          <a:sx n="85" d="100"/>
          <a:sy n="85" d="100"/>
        </p:scale>
        <p:origin x="-2352" y="-408"/>
      </p:cViewPr>
      <p:guideLst>
        <p:guide orient="horz" pos="935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t-partners\Desktop\dldp%202\instat\sektor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t-partners\Desktop\dldp%202\instat\sektor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01573176359739"/>
          <c:y val="5.2253345381007697E-2"/>
          <c:w val="0.86060770384417073"/>
          <c:h val="0.7770801600619594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'[Grafiket dhe te dhenat (2).xls]PBB fryme'!$K$5</c:f>
              <c:strCache>
                <c:ptCount val="1"/>
                <c:pt idx="0">
                  <c:v>Bujqësia, gjuetia dhe pyjet;Peshkimi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'[Grafiket dhe te dhenat (2).xls]PBB fryme'!$L$4:$P$4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'[Grafiket dhe te dhenat (2).xls]PBB fryme'!$L$5:$P$5</c:f>
              <c:numCache>
                <c:formatCode>0.0</c:formatCode>
                <c:ptCount val="5"/>
                <c:pt idx="0">
                  <c:v>29.394701900720499</c:v>
                </c:pt>
                <c:pt idx="1">
                  <c:v>28.902142461166491</c:v>
                </c:pt>
                <c:pt idx="2">
                  <c:v>31.48063461828227</c:v>
                </c:pt>
                <c:pt idx="3">
                  <c:v>40.168473178874123</c:v>
                </c:pt>
                <c:pt idx="4">
                  <c:v>36.918612219404466</c:v>
                </c:pt>
              </c:numCache>
            </c:numRef>
          </c:val>
        </c:ser>
        <c:ser>
          <c:idx val="1"/>
          <c:order val="1"/>
          <c:tx>
            <c:strRef>
              <c:f>'[Grafiket dhe te dhenat (2).xls]PBB fryme'!$K$6</c:f>
              <c:strCache>
                <c:ptCount val="1"/>
                <c:pt idx="0">
                  <c:v>Industria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'[Grafiket dhe te dhenat (2).xls]PBB fryme'!$L$4:$P$4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'[Grafiket dhe te dhenat (2).xls]PBB fryme'!$L$6:$P$6</c:f>
              <c:numCache>
                <c:formatCode>0.0</c:formatCode>
                <c:ptCount val="5"/>
                <c:pt idx="0">
                  <c:v>13.083312179373182</c:v>
                </c:pt>
                <c:pt idx="1">
                  <c:v>14.454277716770894</c:v>
                </c:pt>
                <c:pt idx="2">
                  <c:v>13.921298625576448</c:v>
                </c:pt>
                <c:pt idx="3">
                  <c:v>6.5693826475610324</c:v>
                </c:pt>
                <c:pt idx="4">
                  <c:v>7.9274537158967133</c:v>
                </c:pt>
              </c:numCache>
            </c:numRef>
          </c:val>
        </c:ser>
        <c:ser>
          <c:idx val="2"/>
          <c:order val="2"/>
          <c:tx>
            <c:strRef>
              <c:f>'[Grafiket dhe te dhenat (2).xls]PBB fryme'!$K$7</c:f>
              <c:strCache>
                <c:ptCount val="1"/>
                <c:pt idx="0">
                  <c:v>Ndërtim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'[Grafiket dhe te dhenat (2).xls]PBB fryme'!$L$4:$P$4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'[Grafiket dhe te dhenat (2).xls]PBB fryme'!$L$7:$P$7</c:f>
              <c:numCache>
                <c:formatCode>0.0</c:formatCode>
                <c:ptCount val="5"/>
                <c:pt idx="0">
                  <c:v>20.881104856412598</c:v>
                </c:pt>
                <c:pt idx="1">
                  <c:v>19.493286393160076</c:v>
                </c:pt>
                <c:pt idx="2">
                  <c:v>17.459598571046904</c:v>
                </c:pt>
                <c:pt idx="3">
                  <c:v>16.238448769652159</c:v>
                </c:pt>
                <c:pt idx="4">
                  <c:v>15.362121463739612</c:v>
                </c:pt>
              </c:numCache>
            </c:numRef>
          </c:val>
        </c:ser>
        <c:ser>
          <c:idx val="3"/>
          <c:order val="3"/>
          <c:tx>
            <c:strRef>
              <c:f>'[Grafiket dhe te dhenat (2).xls]PBB fryme'!$K$8</c:f>
              <c:strCache>
                <c:ptCount val="1"/>
                <c:pt idx="0">
                  <c:v>Tregëti, Hotele dhe Restorant;Transport dhe Komunikacioni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'[Grafiket dhe te dhenat (2).xls]PBB fryme'!$L$4:$P$4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'[Grafiket dhe te dhenat (2).xls]PBB fryme'!$L$8:$P$8</c:f>
              <c:numCache>
                <c:formatCode>0.0</c:formatCode>
                <c:ptCount val="5"/>
                <c:pt idx="0">
                  <c:v>13.712462711592199</c:v>
                </c:pt>
                <c:pt idx="1">
                  <c:v>13.150213413209871</c:v>
                </c:pt>
                <c:pt idx="2">
                  <c:v>13.006348135483281</c:v>
                </c:pt>
                <c:pt idx="3">
                  <c:v>11.441077341934283</c:v>
                </c:pt>
                <c:pt idx="4">
                  <c:v>11.077310528574619</c:v>
                </c:pt>
              </c:numCache>
            </c:numRef>
          </c:val>
        </c:ser>
        <c:ser>
          <c:idx val="4"/>
          <c:order val="4"/>
          <c:tx>
            <c:strRef>
              <c:f>'[Grafiket dhe te dhenat (2).xls]PBB fryme'!$K$9</c:f>
              <c:strCache>
                <c:ptCount val="1"/>
                <c:pt idx="0">
                  <c:v>Ndërmjetësimi Financiare, pasuri të pa-tund, qera dhe të tjera aktiv prof.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'[Grafiket dhe te dhenat (2).xls]PBB fryme'!$L$4:$P$4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'[Grafiket dhe te dhenat (2).xls]PBB fryme'!$L$9:$P$9</c:f>
              <c:numCache>
                <c:formatCode>0.0</c:formatCode>
                <c:ptCount val="5"/>
                <c:pt idx="0">
                  <c:v>5.9834964073927495</c:v>
                </c:pt>
                <c:pt idx="1">
                  <c:v>5.6273290245540801</c:v>
                </c:pt>
                <c:pt idx="2">
                  <c:v>5.8939841360393936</c:v>
                </c:pt>
                <c:pt idx="3">
                  <c:v>7.4855684955243476</c:v>
                </c:pt>
                <c:pt idx="4">
                  <c:v>8.5610631336630689</c:v>
                </c:pt>
              </c:numCache>
            </c:numRef>
          </c:val>
        </c:ser>
        <c:ser>
          <c:idx val="5"/>
          <c:order val="5"/>
          <c:tx>
            <c:strRef>
              <c:f>'[Grafiket dhe te dhenat (2).xls]PBB fryme'!$K$10</c:f>
              <c:strCache>
                <c:ptCount val="1"/>
                <c:pt idx="0">
                  <c:v>Shërbime të tjera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'[Grafiket dhe te dhenat (2).xls]PBB fryme'!$L$4:$P$4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'[Grafiket dhe te dhenat (2).xls]PBB fryme'!$L$10:$P$10</c:f>
              <c:numCache>
                <c:formatCode>0.0</c:formatCode>
                <c:ptCount val="5"/>
                <c:pt idx="0">
                  <c:v>16.944921944508785</c:v>
                </c:pt>
                <c:pt idx="1">
                  <c:v>18.372750991138584</c:v>
                </c:pt>
                <c:pt idx="2">
                  <c:v>18.238135913571718</c:v>
                </c:pt>
                <c:pt idx="3">
                  <c:v>18.097049566454068</c:v>
                </c:pt>
                <c:pt idx="4">
                  <c:v>20.153438938721507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051456"/>
        <c:axId val="84052992"/>
        <c:axId val="0"/>
      </c:bar3DChart>
      <c:catAx>
        <c:axId val="84051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4052992"/>
        <c:crosses val="autoZero"/>
        <c:auto val="1"/>
        <c:lblAlgn val="ctr"/>
        <c:lblOffset val="100"/>
        <c:noMultiLvlLbl val="0"/>
      </c:catAx>
      <c:valAx>
        <c:axId val="840529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840514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3251873125549752E-2"/>
          <c:y val="0.87567220764071163"/>
          <c:w val="0.92518886686943402"/>
          <c:h val="0.10793445145597935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Sheet1!$C$75:$C$82</c:f>
              <c:strCache>
                <c:ptCount val="8"/>
                <c:pt idx="0">
                  <c:v>Drithëra buke </c:v>
                </c:pt>
                <c:pt idx="1">
                  <c:v>Faragjere  </c:v>
                </c:pt>
                <c:pt idx="2">
                  <c:v>Pemtari </c:v>
                </c:pt>
                <c:pt idx="3">
                  <c:v>Vreshtari  </c:v>
                </c:pt>
                <c:pt idx="4">
                  <c:v>Perime  </c:v>
                </c:pt>
                <c:pt idx="5">
                  <c:v>Patate  </c:v>
                </c:pt>
                <c:pt idx="6">
                  <c:v>Qumesht  </c:v>
                </c:pt>
                <c:pt idx="7">
                  <c:v>Mish  </c:v>
                </c:pt>
              </c:strCache>
            </c:strRef>
          </c:cat>
          <c:val>
            <c:numRef>
              <c:f>Sheet1!$D$75:$D$82</c:f>
              <c:numCache>
                <c:formatCode>#,##0</c:formatCode>
                <c:ptCount val="8"/>
                <c:pt idx="0">
                  <c:v>40000</c:v>
                </c:pt>
                <c:pt idx="1">
                  <c:v>40000</c:v>
                </c:pt>
                <c:pt idx="2" formatCode="#,##0.00">
                  <c:v>1600000</c:v>
                </c:pt>
                <c:pt idx="3">
                  <c:v>1000000</c:v>
                </c:pt>
                <c:pt idx="4">
                  <c:v>800000</c:v>
                </c:pt>
                <c:pt idx="5">
                  <c:v>600000</c:v>
                </c:pt>
                <c:pt idx="6">
                  <c:v>300000</c:v>
                </c:pt>
                <c:pt idx="7">
                  <c:v>250000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83833984"/>
        <c:axId val="83835904"/>
      </c:barChart>
      <c:catAx>
        <c:axId val="83833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kulturat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bujqesore</a:t>
                </a:r>
                <a:endParaRPr lang="en-US" dirty="0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83835904"/>
        <c:crosses val="autoZero"/>
        <c:auto val="1"/>
        <c:lblAlgn val="ctr"/>
        <c:lblOffset val="100"/>
        <c:noMultiLvlLbl val="0"/>
      </c:catAx>
      <c:valAx>
        <c:axId val="83835904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te</a:t>
                </a:r>
                <a:r>
                  <a:rPr lang="en-US" dirty="0"/>
                  <a:t> </a:t>
                </a:r>
                <a:r>
                  <a:rPr lang="en-US" dirty="0" err="1"/>
                  <a:t>Ardhurat</a:t>
                </a:r>
                <a:endParaRPr lang="en-US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83833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Sheet1!$D$60</c:f>
              <c:strCache>
                <c:ptCount val="1"/>
              </c:strCache>
            </c:strRef>
          </c:tx>
          <c:invertIfNegative val="0"/>
          <c:cat>
            <c:strRef>
              <c:f>Sheet1!$C$61:$C$73</c:f>
              <c:strCache>
                <c:ptCount val="13"/>
                <c:pt idx="0">
                  <c:v>Mollë </c:v>
                </c:pt>
                <c:pt idx="1">
                  <c:v>Kumbull </c:v>
                </c:pt>
                <c:pt idx="2">
                  <c:v>Qershi </c:v>
                </c:pt>
                <c:pt idx="3">
                  <c:v>Patate </c:v>
                </c:pt>
                <c:pt idx="4">
                  <c:v>Fasule </c:v>
                </c:pt>
                <c:pt idx="5">
                  <c:v>Drithëra buke </c:v>
                </c:pt>
                <c:pt idx="6">
                  <c:v>Perime </c:v>
                </c:pt>
                <c:pt idx="7">
                  <c:v>Qepë </c:v>
                </c:pt>
                <c:pt idx="8">
                  <c:v>Farrë jonxhe </c:v>
                </c:pt>
                <c:pt idx="9">
                  <c:v>Qumesht </c:v>
                </c:pt>
                <c:pt idx="10">
                  <c:v>Mish </c:v>
                </c:pt>
                <c:pt idx="11">
                  <c:v>Vezë </c:v>
                </c:pt>
                <c:pt idx="12">
                  <c:v>Mjaltë </c:v>
                </c:pt>
              </c:strCache>
            </c:strRef>
          </c:cat>
          <c:val>
            <c:numRef>
              <c:f>Sheet1!$D$61:$D$73</c:f>
              <c:numCache>
                <c:formatCode>0%</c:formatCode>
                <c:ptCount val="13"/>
                <c:pt idx="0">
                  <c:v>0.6500000000000008</c:v>
                </c:pt>
                <c:pt idx="1">
                  <c:v>0.6500000000000008</c:v>
                </c:pt>
                <c:pt idx="2">
                  <c:v>0.78</c:v>
                </c:pt>
                <c:pt idx="3">
                  <c:v>0.56999999999999995</c:v>
                </c:pt>
                <c:pt idx="4">
                  <c:v>0.45</c:v>
                </c:pt>
                <c:pt idx="5">
                  <c:v>0.27</c:v>
                </c:pt>
                <c:pt idx="6">
                  <c:v>0.58000000000000007</c:v>
                </c:pt>
                <c:pt idx="7">
                  <c:v>0.55000000000000004</c:v>
                </c:pt>
                <c:pt idx="8">
                  <c:v>0.5</c:v>
                </c:pt>
                <c:pt idx="9">
                  <c:v>6.0000000000000032E-2</c:v>
                </c:pt>
                <c:pt idx="10">
                  <c:v>0.81</c:v>
                </c:pt>
                <c:pt idx="11">
                  <c:v>0.29000000000000026</c:v>
                </c:pt>
                <c:pt idx="12">
                  <c:v>0.70000000000000051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83847808"/>
        <c:axId val="83862272"/>
      </c:barChart>
      <c:catAx>
        <c:axId val="83847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kulturat bujqesore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83862272"/>
        <c:crosses val="autoZero"/>
        <c:auto val="1"/>
        <c:lblAlgn val="ctr"/>
        <c:lblOffset val="100"/>
        <c:noMultiLvlLbl val="0"/>
      </c:catAx>
      <c:valAx>
        <c:axId val="8386227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ne treg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83847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5-01T13:56:32.931" idx="14">
    <p:pos x="5535" y="3344"/>
    <p:text>Valbona ends here the last paragraph allows for a connection with the movie of the eight service providers regarding the FAP. 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078BC-1193-469E-AC0A-33CD152B50A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976B1A-8B1B-49FA-880F-0620D86E71FF}">
      <dgm:prSet phldrT="[Text]"/>
      <dgm:spPr/>
      <dgm:t>
        <a:bodyPr/>
        <a:lstStyle/>
        <a:p>
          <a:r>
            <a:rPr lang="en-US" dirty="0" err="1" smtClean="0"/>
            <a:t>Skanim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pergjithshëm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ekonomisë</a:t>
          </a:r>
          <a:r>
            <a:rPr lang="en-US" dirty="0" smtClean="0"/>
            <a:t> </a:t>
          </a:r>
          <a:r>
            <a:rPr lang="en-US" dirty="0" err="1" smtClean="0"/>
            <a:t>së</a:t>
          </a:r>
          <a:r>
            <a:rPr lang="en-US" dirty="0" smtClean="0"/>
            <a:t> ZF </a:t>
          </a:r>
          <a:endParaRPr lang="en-US" dirty="0"/>
        </a:p>
      </dgm:t>
    </dgm:pt>
    <dgm:pt modelId="{0F1B0D52-4945-45FC-9963-5448C0DC9F30}" type="parTrans" cxnId="{1A47C8AC-B225-4D72-9EB7-5CCF55C2AEA0}">
      <dgm:prSet/>
      <dgm:spPr/>
      <dgm:t>
        <a:bodyPr/>
        <a:lstStyle/>
        <a:p>
          <a:endParaRPr lang="en-US"/>
        </a:p>
      </dgm:t>
    </dgm:pt>
    <dgm:pt modelId="{201CEBAF-FBDC-4712-994F-70F9976B2FBC}" type="sibTrans" cxnId="{1A47C8AC-B225-4D72-9EB7-5CCF55C2AEA0}">
      <dgm:prSet/>
      <dgm:spPr/>
      <dgm:t>
        <a:bodyPr/>
        <a:lstStyle/>
        <a:p>
          <a:endParaRPr lang="en-US"/>
        </a:p>
      </dgm:t>
    </dgm:pt>
    <dgm:pt modelId="{C4A5FAC2-5EAE-4F29-ABB6-9686B9FA814B}">
      <dgm:prSet phldrT="[Text]"/>
      <dgm:spPr/>
      <dgm:t>
        <a:bodyPr/>
        <a:lstStyle/>
        <a:p>
          <a:r>
            <a:rPr lang="en-US" dirty="0" err="1" smtClean="0"/>
            <a:t>Të</a:t>
          </a:r>
          <a:r>
            <a:rPr lang="en-US" dirty="0" smtClean="0"/>
            <a:t> </a:t>
          </a:r>
          <a:r>
            <a:rPr lang="en-US" dirty="0" err="1" smtClean="0"/>
            <a:t>dhëna</a:t>
          </a:r>
          <a:r>
            <a:rPr lang="en-US" dirty="0" smtClean="0"/>
            <a:t> </a:t>
          </a:r>
          <a:r>
            <a:rPr lang="en-US" dirty="0" err="1" smtClean="0"/>
            <a:t>për</a:t>
          </a:r>
          <a:r>
            <a:rPr lang="en-US" dirty="0" smtClean="0"/>
            <a:t> </a:t>
          </a:r>
          <a:r>
            <a:rPr lang="en-US" dirty="0" err="1" smtClean="0"/>
            <a:t>ekonominë</a:t>
          </a:r>
          <a:r>
            <a:rPr lang="en-US" dirty="0" smtClean="0"/>
            <a:t>, </a:t>
          </a:r>
          <a:r>
            <a:rPr lang="en-US" dirty="0" err="1" smtClean="0"/>
            <a:t>ndërveprimet</a:t>
          </a:r>
          <a:r>
            <a:rPr lang="en-US" dirty="0" smtClean="0"/>
            <a:t> </a:t>
          </a:r>
          <a:r>
            <a:rPr lang="en-US" dirty="0" err="1" smtClean="0"/>
            <a:t>që</a:t>
          </a:r>
          <a:r>
            <a:rPr lang="en-US" dirty="0" smtClean="0"/>
            <a:t> </a:t>
          </a:r>
          <a:r>
            <a:rPr lang="en-US" dirty="0" err="1" smtClean="0"/>
            <a:t>lejojnë</a:t>
          </a:r>
          <a:r>
            <a:rPr lang="en-US" dirty="0" smtClean="0"/>
            <a:t> </a:t>
          </a:r>
          <a:r>
            <a:rPr lang="en-US" dirty="0" err="1" smtClean="0"/>
            <a:t>identfikimin</a:t>
          </a:r>
          <a:r>
            <a:rPr lang="en-US" dirty="0" smtClean="0"/>
            <a:t> e </a:t>
          </a:r>
          <a:r>
            <a:rPr lang="en-US" dirty="0" err="1" smtClean="0"/>
            <a:t>sektorëve</a:t>
          </a:r>
          <a:r>
            <a:rPr lang="en-US" dirty="0" smtClean="0"/>
            <a:t> </a:t>
          </a:r>
          <a:r>
            <a:rPr lang="en-US" dirty="0" err="1" smtClean="0"/>
            <a:t>kryesorë</a:t>
          </a:r>
          <a:r>
            <a:rPr lang="en-US" dirty="0" smtClean="0"/>
            <a:t> </a:t>
          </a:r>
          <a:r>
            <a:rPr lang="en-US" dirty="0" err="1" smtClean="0"/>
            <a:t>ekonomikë</a:t>
          </a:r>
          <a:endParaRPr lang="en-US" dirty="0"/>
        </a:p>
      </dgm:t>
    </dgm:pt>
    <dgm:pt modelId="{193CCB59-7159-4624-BC26-330C6E881F9D}" type="parTrans" cxnId="{A66D53E6-9DD1-4771-8714-59EC6EC751F0}">
      <dgm:prSet/>
      <dgm:spPr/>
      <dgm:t>
        <a:bodyPr/>
        <a:lstStyle/>
        <a:p>
          <a:endParaRPr lang="en-US"/>
        </a:p>
      </dgm:t>
    </dgm:pt>
    <dgm:pt modelId="{DF590976-4393-4651-849E-2D4CB9FD22DF}" type="sibTrans" cxnId="{A66D53E6-9DD1-4771-8714-59EC6EC751F0}">
      <dgm:prSet/>
      <dgm:spPr/>
      <dgm:t>
        <a:bodyPr/>
        <a:lstStyle/>
        <a:p>
          <a:endParaRPr lang="en-US"/>
        </a:p>
      </dgm:t>
    </dgm:pt>
    <dgm:pt modelId="{28B1813E-A86B-4674-804E-E85586776F2D}">
      <dgm:prSet phldrT="[Text]"/>
      <dgm:spPr/>
      <dgm:t>
        <a:bodyPr/>
        <a:lstStyle/>
        <a:p>
          <a:r>
            <a:rPr lang="en-US" dirty="0" smtClean="0"/>
            <a:t>Analiza e </a:t>
          </a:r>
          <a:r>
            <a:rPr lang="en-US" dirty="0" err="1" smtClean="0"/>
            <a:t>sektorëve</a:t>
          </a:r>
          <a:r>
            <a:rPr lang="en-US" dirty="0" smtClean="0"/>
            <a:t> </a:t>
          </a:r>
          <a:r>
            <a:rPr lang="en-US" dirty="0" err="1" smtClean="0"/>
            <a:t>kryesorë</a:t>
          </a:r>
          <a:r>
            <a:rPr lang="en-US" dirty="0" smtClean="0"/>
            <a:t> </a:t>
          </a:r>
          <a:r>
            <a:rPr lang="en-US" dirty="0" err="1" smtClean="0"/>
            <a:t>ekonomikë</a:t>
          </a:r>
          <a:r>
            <a:rPr lang="en-US" dirty="0" smtClean="0"/>
            <a:t> </a:t>
          </a:r>
          <a:endParaRPr lang="en-US" dirty="0"/>
        </a:p>
      </dgm:t>
    </dgm:pt>
    <dgm:pt modelId="{83F4BACF-87CF-4F49-B749-13C2A5CACA15}" type="parTrans" cxnId="{B5306D85-6F76-4452-9529-D694A7D71C0E}">
      <dgm:prSet/>
      <dgm:spPr/>
      <dgm:t>
        <a:bodyPr/>
        <a:lstStyle/>
        <a:p>
          <a:endParaRPr lang="en-US"/>
        </a:p>
      </dgm:t>
    </dgm:pt>
    <dgm:pt modelId="{F79BBDA9-51A6-40D2-9B33-D712E6137FCB}" type="sibTrans" cxnId="{B5306D85-6F76-4452-9529-D694A7D71C0E}">
      <dgm:prSet/>
      <dgm:spPr/>
      <dgm:t>
        <a:bodyPr/>
        <a:lstStyle/>
        <a:p>
          <a:endParaRPr lang="en-US"/>
        </a:p>
      </dgm:t>
    </dgm:pt>
    <dgm:pt modelId="{35B1A4B5-B41B-49E0-9850-0E049A5605BB}">
      <dgm:prSet phldrT="[Text]"/>
      <dgm:spPr/>
      <dgm:t>
        <a:bodyPr/>
        <a:lstStyle/>
        <a:p>
          <a:r>
            <a:rPr lang="en-US" dirty="0" err="1" smtClean="0"/>
            <a:t>Të</a:t>
          </a:r>
          <a:r>
            <a:rPr lang="en-US" dirty="0" smtClean="0"/>
            <a:t> </a:t>
          </a:r>
          <a:r>
            <a:rPr lang="en-US" dirty="0" err="1" smtClean="0"/>
            <a:t>dhëna</a:t>
          </a:r>
          <a:r>
            <a:rPr lang="en-US" dirty="0" smtClean="0"/>
            <a:t> </a:t>
          </a:r>
          <a:r>
            <a:rPr lang="en-US" dirty="0" err="1" smtClean="0"/>
            <a:t>për</a:t>
          </a:r>
          <a:r>
            <a:rPr lang="en-US" dirty="0" smtClean="0"/>
            <a:t> </a:t>
          </a:r>
          <a:r>
            <a:rPr lang="en-US" dirty="0" err="1" smtClean="0"/>
            <a:t>sektorët</a:t>
          </a:r>
          <a:r>
            <a:rPr lang="en-US" dirty="0" smtClean="0"/>
            <a:t>, </a:t>
          </a:r>
          <a:r>
            <a:rPr lang="en-US" dirty="0" err="1" smtClean="0"/>
            <a:t>seminare</a:t>
          </a:r>
          <a:r>
            <a:rPr lang="en-US" dirty="0" smtClean="0"/>
            <a:t> </a:t>
          </a:r>
          <a:r>
            <a:rPr lang="en-US" dirty="0" err="1" smtClean="0"/>
            <a:t>në</a:t>
          </a:r>
          <a:r>
            <a:rPr lang="en-US" dirty="0" smtClean="0"/>
            <a:t> </a:t>
          </a:r>
          <a:r>
            <a:rPr lang="en-US" dirty="0" err="1" smtClean="0"/>
            <a:t>nivel</a:t>
          </a:r>
          <a:r>
            <a:rPr lang="en-US" dirty="0" smtClean="0"/>
            <a:t> </a:t>
          </a:r>
          <a:r>
            <a:rPr lang="en-US" dirty="0" err="1" smtClean="0"/>
            <a:t>teknik</a:t>
          </a:r>
          <a:r>
            <a:rPr lang="en-US" dirty="0" smtClean="0"/>
            <a:t>, </a:t>
          </a:r>
          <a:r>
            <a:rPr lang="en-US" dirty="0" err="1" smtClean="0"/>
            <a:t>analiza</a:t>
          </a:r>
          <a:r>
            <a:rPr lang="en-US" dirty="0" smtClean="0"/>
            <a:t> SWOT, </a:t>
          </a:r>
          <a:r>
            <a:rPr lang="en-US" dirty="0" err="1" smtClean="0"/>
            <a:t>pyetësorë</a:t>
          </a:r>
          <a:r>
            <a:rPr lang="en-US" dirty="0" smtClean="0"/>
            <a:t> me </a:t>
          </a:r>
          <a:r>
            <a:rPr lang="en-US" dirty="0" err="1" smtClean="0"/>
            <a:t>biznesin</a:t>
          </a:r>
          <a:r>
            <a:rPr lang="en-US" dirty="0" smtClean="0"/>
            <a:t>, </a:t>
          </a:r>
          <a:endParaRPr lang="en-US" dirty="0"/>
        </a:p>
      </dgm:t>
    </dgm:pt>
    <dgm:pt modelId="{BAFCB818-00E7-4EDF-A66C-BE63E62F56DF}" type="parTrans" cxnId="{9C75D3EA-07AD-4C9E-A5F1-6E8215C53049}">
      <dgm:prSet/>
      <dgm:spPr/>
      <dgm:t>
        <a:bodyPr/>
        <a:lstStyle/>
        <a:p>
          <a:endParaRPr lang="en-US"/>
        </a:p>
      </dgm:t>
    </dgm:pt>
    <dgm:pt modelId="{61F02941-4E08-4DEF-B2CD-5EB47E91E36F}" type="sibTrans" cxnId="{9C75D3EA-07AD-4C9E-A5F1-6E8215C53049}">
      <dgm:prSet/>
      <dgm:spPr/>
      <dgm:t>
        <a:bodyPr/>
        <a:lstStyle/>
        <a:p>
          <a:endParaRPr lang="en-US"/>
        </a:p>
      </dgm:t>
    </dgm:pt>
    <dgm:pt modelId="{8C8DE752-77D1-44AE-BE80-CEFFAE1A4E06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err="1" smtClean="0"/>
            <a:t>Rishikim</a:t>
          </a:r>
          <a:r>
            <a:rPr lang="en-US" dirty="0" smtClean="0"/>
            <a:t> me </a:t>
          </a:r>
          <a:r>
            <a:rPr lang="en-US" dirty="0" err="1" smtClean="0"/>
            <a:t>strategjitë</a:t>
          </a:r>
          <a:r>
            <a:rPr lang="en-US" dirty="0" smtClean="0"/>
            <a:t> </a:t>
          </a:r>
          <a:r>
            <a:rPr lang="en-US" dirty="0" err="1" smtClean="0"/>
            <a:t>sektoriale</a:t>
          </a:r>
          <a:r>
            <a:rPr lang="en-US" dirty="0" smtClean="0"/>
            <a:t> </a:t>
          </a:r>
          <a:r>
            <a:rPr lang="en-US" dirty="0" err="1" smtClean="0"/>
            <a:t>kombëtare</a:t>
          </a:r>
          <a:r>
            <a:rPr lang="en-US" dirty="0" smtClean="0"/>
            <a:t> e </a:t>
          </a:r>
          <a:r>
            <a:rPr lang="en-US" dirty="0" err="1" smtClean="0"/>
            <a:t>identifikim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rekomandimeve</a:t>
          </a:r>
          <a:r>
            <a:rPr lang="en-US" dirty="0" smtClean="0"/>
            <a:t> </a:t>
          </a:r>
          <a:r>
            <a:rPr lang="en-US" dirty="0" err="1" smtClean="0"/>
            <a:t>kryesore</a:t>
          </a:r>
          <a:r>
            <a:rPr lang="en-US" dirty="0" smtClean="0"/>
            <a:t>. 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2CBA8D39-010B-4C7B-BBE8-BC4D6A6DB489}" type="parTrans" cxnId="{94C2BADB-ED7C-4D05-BF9F-FFA7DF1E5477}">
      <dgm:prSet/>
      <dgm:spPr/>
      <dgm:t>
        <a:bodyPr/>
        <a:lstStyle/>
        <a:p>
          <a:endParaRPr lang="en-US"/>
        </a:p>
      </dgm:t>
    </dgm:pt>
    <dgm:pt modelId="{8E7C8947-6D99-46BA-84E2-0C323936EA88}" type="sibTrans" cxnId="{94C2BADB-ED7C-4D05-BF9F-FFA7DF1E5477}">
      <dgm:prSet/>
      <dgm:spPr/>
      <dgm:t>
        <a:bodyPr/>
        <a:lstStyle/>
        <a:p>
          <a:endParaRPr lang="en-US"/>
        </a:p>
      </dgm:t>
    </dgm:pt>
    <dgm:pt modelId="{5F5B40CA-F820-4707-9E30-1BB199329F9A}" type="pres">
      <dgm:prSet presAssocID="{54A078BC-1193-469E-AC0A-33CD152B50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F2B0B-52E5-418D-8CA0-9F231A48B113}" type="pres">
      <dgm:prSet presAssocID="{8C8DE752-77D1-44AE-BE80-CEFFAE1A4E06}" presName="boxAndChildren" presStyleCnt="0"/>
      <dgm:spPr/>
    </dgm:pt>
    <dgm:pt modelId="{D9AF58CF-6FBB-4B85-B265-C6C5EAC056F3}" type="pres">
      <dgm:prSet presAssocID="{8C8DE752-77D1-44AE-BE80-CEFFAE1A4E06}" presName="parentTextBox" presStyleLbl="node1" presStyleIdx="0" presStyleCnt="3"/>
      <dgm:spPr/>
      <dgm:t>
        <a:bodyPr/>
        <a:lstStyle/>
        <a:p>
          <a:endParaRPr lang="en-US"/>
        </a:p>
      </dgm:t>
    </dgm:pt>
    <dgm:pt modelId="{6A817F70-BC23-44A9-9215-D504FA1D3DD5}" type="pres">
      <dgm:prSet presAssocID="{F79BBDA9-51A6-40D2-9B33-D712E6137FCB}" presName="sp" presStyleCnt="0"/>
      <dgm:spPr/>
    </dgm:pt>
    <dgm:pt modelId="{93804EB5-910C-4ED1-BF9F-F69BAB8934A0}" type="pres">
      <dgm:prSet presAssocID="{28B1813E-A86B-4674-804E-E85586776F2D}" presName="arrowAndChildren" presStyleCnt="0"/>
      <dgm:spPr/>
    </dgm:pt>
    <dgm:pt modelId="{AFE44719-5B35-4BE7-9C90-D9F72D2A3794}" type="pres">
      <dgm:prSet presAssocID="{28B1813E-A86B-4674-804E-E85586776F2D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14A14558-C195-4F6D-866E-9FF6410762EF}" type="pres">
      <dgm:prSet presAssocID="{28B1813E-A86B-4674-804E-E85586776F2D}" presName="arrow" presStyleLbl="node1" presStyleIdx="1" presStyleCnt="3"/>
      <dgm:spPr/>
      <dgm:t>
        <a:bodyPr/>
        <a:lstStyle/>
        <a:p>
          <a:endParaRPr lang="en-US"/>
        </a:p>
      </dgm:t>
    </dgm:pt>
    <dgm:pt modelId="{C9A45B1C-68F9-4BDE-9874-81C27B5DFF75}" type="pres">
      <dgm:prSet presAssocID="{28B1813E-A86B-4674-804E-E85586776F2D}" presName="descendantArrow" presStyleCnt="0"/>
      <dgm:spPr/>
    </dgm:pt>
    <dgm:pt modelId="{0E29DDB2-7097-4251-B089-2D05013DE61D}" type="pres">
      <dgm:prSet presAssocID="{35B1A4B5-B41B-49E0-9850-0E049A5605BB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74C83-095D-439E-8E5F-EE63592400B6}" type="pres">
      <dgm:prSet presAssocID="{201CEBAF-FBDC-4712-994F-70F9976B2FBC}" presName="sp" presStyleCnt="0"/>
      <dgm:spPr/>
    </dgm:pt>
    <dgm:pt modelId="{3FFDC266-74F9-4CB0-90D7-BC5021B7139B}" type="pres">
      <dgm:prSet presAssocID="{92976B1A-8B1B-49FA-880F-0620D86E71FF}" presName="arrowAndChildren" presStyleCnt="0"/>
      <dgm:spPr/>
    </dgm:pt>
    <dgm:pt modelId="{DE35E5FF-A10E-4B7E-90DF-26537ACF0202}" type="pres">
      <dgm:prSet presAssocID="{92976B1A-8B1B-49FA-880F-0620D86E71F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BEBC428-F79B-47EF-8DC8-4E62E9C07063}" type="pres">
      <dgm:prSet presAssocID="{92976B1A-8B1B-49FA-880F-0620D86E71FF}" presName="arrow" presStyleLbl="node1" presStyleIdx="2" presStyleCnt="3" custScaleY="153514"/>
      <dgm:spPr/>
      <dgm:t>
        <a:bodyPr/>
        <a:lstStyle/>
        <a:p>
          <a:endParaRPr lang="en-US"/>
        </a:p>
      </dgm:t>
    </dgm:pt>
    <dgm:pt modelId="{968DA50A-66D1-46B0-AC59-DDB7F003C671}" type="pres">
      <dgm:prSet presAssocID="{92976B1A-8B1B-49FA-880F-0620D86E71FF}" presName="descendantArrow" presStyleCnt="0"/>
      <dgm:spPr/>
    </dgm:pt>
    <dgm:pt modelId="{95F0BE17-ECC0-403D-A918-11BF31AC7A68}" type="pres">
      <dgm:prSet presAssocID="{C4A5FAC2-5EAE-4F29-ABB6-9686B9FA814B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E59D66-BFF8-492D-82DD-472587A3594C}" type="presOf" srcId="{28B1813E-A86B-4674-804E-E85586776F2D}" destId="{14A14558-C195-4F6D-866E-9FF6410762EF}" srcOrd="1" destOrd="0" presId="urn:microsoft.com/office/officeart/2005/8/layout/process4"/>
    <dgm:cxn modelId="{3C2047C8-F284-46DF-A286-744D6225718E}" type="presOf" srcId="{35B1A4B5-B41B-49E0-9850-0E049A5605BB}" destId="{0E29DDB2-7097-4251-B089-2D05013DE61D}" srcOrd="0" destOrd="0" presId="urn:microsoft.com/office/officeart/2005/8/layout/process4"/>
    <dgm:cxn modelId="{F87B567F-AE66-45A6-A1AE-5D14B8AB5E0F}" type="presOf" srcId="{54A078BC-1193-469E-AC0A-33CD152B50AA}" destId="{5F5B40CA-F820-4707-9E30-1BB199329F9A}" srcOrd="0" destOrd="0" presId="urn:microsoft.com/office/officeart/2005/8/layout/process4"/>
    <dgm:cxn modelId="{8AD1B72C-6EA2-4A5E-829E-5BEE81096C86}" type="presOf" srcId="{8C8DE752-77D1-44AE-BE80-CEFFAE1A4E06}" destId="{D9AF58CF-6FBB-4B85-B265-C6C5EAC056F3}" srcOrd="0" destOrd="0" presId="urn:microsoft.com/office/officeart/2005/8/layout/process4"/>
    <dgm:cxn modelId="{C5DDE505-6EBB-4C84-842F-A72B2DD8BE0A}" type="presOf" srcId="{92976B1A-8B1B-49FA-880F-0620D86E71FF}" destId="{DE35E5FF-A10E-4B7E-90DF-26537ACF0202}" srcOrd="0" destOrd="0" presId="urn:microsoft.com/office/officeart/2005/8/layout/process4"/>
    <dgm:cxn modelId="{1A47C8AC-B225-4D72-9EB7-5CCF55C2AEA0}" srcId="{54A078BC-1193-469E-AC0A-33CD152B50AA}" destId="{92976B1A-8B1B-49FA-880F-0620D86E71FF}" srcOrd="0" destOrd="0" parTransId="{0F1B0D52-4945-45FC-9963-5448C0DC9F30}" sibTransId="{201CEBAF-FBDC-4712-994F-70F9976B2FBC}"/>
    <dgm:cxn modelId="{9C75D3EA-07AD-4C9E-A5F1-6E8215C53049}" srcId="{28B1813E-A86B-4674-804E-E85586776F2D}" destId="{35B1A4B5-B41B-49E0-9850-0E049A5605BB}" srcOrd="0" destOrd="0" parTransId="{BAFCB818-00E7-4EDF-A66C-BE63E62F56DF}" sibTransId="{61F02941-4E08-4DEF-B2CD-5EB47E91E36F}"/>
    <dgm:cxn modelId="{6A3CB963-4ACF-4173-AF5B-FE4619A5E883}" type="presOf" srcId="{92976B1A-8B1B-49FA-880F-0620D86E71FF}" destId="{EBEBC428-F79B-47EF-8DC8-4E62E9C07063}" srcOrd="1" destOrd="0" presId="urn:microsoft.com/office/officeart/2005/8/layout/process4"/>
    <dgm:cxn modelId="{0A8DC194-5C0E-48B3-94AC-763B0552637E}" type="presOf" srcId="{C4A5FAC2-5EAE-4F29-ABB6-9686B9FA814B}" destId="{95F0BE17-ECC0-403D-A918-11BF31AC7A68}" srcOrd="0" destOrd="0" presId="urn:microsoft.com/office/officeart/2005/8/layout/process4"/>
    <dgm:cxn modelId="{A66D53E6-9DD1-4771-8714-59EC6EC751F0}" srcId="{92976B1A-8B1B-49FA-880F-0620D86E71FF}" destId="{C4A5FAC2-5EAE-4F29-ABB6-9686B9FA814B}" srcOrd="0" destOrd="0" parTransId="{193CCB59-7159-4624-BC26-330C6E881F9D}" sibTransId="{DF590976-4393-4651-849E-2D4CB9FD22DF}"/>
    <dgm:cxn modelId="{B5306D85-6F76-4452-9529-D694A7D71C0E}" srcId="{54A078BC-1193-469E-AC0A-33CD152B50AA}" destId="{28B1813E-A86B-4674-804E-E85586776F2D}" srcOrd="1" destOrd="0" parTransId="{83F4BACF-87CF-4F49-B749-13C2A5CACA15}" sibTransId="{F79BBDA9-51A6-40D2-9B33-D712E6137FCB}"/>
    <dgm:cxn modelId="{4AE5F6A0-A3F7-4522-AF5A-88042EF6AF87}" type="presOf" srcId="{28B1813E-A86B-4674-804E-E85586776F2D}" destId="{AFE44719-5B35-4BE7-9C90-D9F72D2A3794}" srcOrd="0" destOrd="0" presId="urn:microsoft.com/office/officeart/2005/8/layout/process4"/>
    <dgm:cxn modelId="{94C2BADB-ED7C-4D05-BF9F-FFA7DF1E5477}" srcId="{54A078BC-1193-469E-AC0A-33CD152B50AA}" destId="{8C8DE752-77D1-44AE-BE80-CEFFAE1A4E06}" srcOrd="2" destOrd="0" parTransId="{2CBA8D39-010B-4C7B-BBE8-BC4D6A6DB489}" sibTransId="{8E7C8947-6D99-46BA-84E2-0C323936EA88}"/>
    <dgm:cxn modelId="{3E0EA887-C276-4F67-BAC1-7217D6003BF7}" type="presParOf" srcId="{5F5B40CA-F820-4707-9E30-1BB199329F9A}" destId="{AA4F2B0B-52E5-418D-8CA0-9F231A48B113}" srcOrd="0" destOrd="0" presId="urn:microsoft.com/office/officeart/2005/8/layout/process4"/>
    <dgm:cxn modelId="{7B97ABF1-184A-4678-8308-E8784B13589A}" type="presParOf" srcId="{AA4F2B0B-52E5-418D-8CA0-9F231A48B113}" destId="{D9AF58CF-6FBB-4B85-B265-C6C5EAC056F3}" srcOrd="0" destOrd="0" presId="urn:microsoft.com/office/officeart/2005/8/layout/process4"/>
    <dgm:cxn modelId="{391A548D-69DA-4379-8AD9-E698BB8FDFDF}" type="presParOf" srcId="{5F5B40CA-F820-4707-9E30-1BB199329F9A}" destId="{6A817F70-BC23-44A9-9215-D504FA1D3DD5}" srcOrd="1" destOrd="0" presId="urn:microsoft.com/office/officeart/2005/8/layout/process4"/>
    <dgm:cxn modelId="{F0E7ECD6-B842-452B-BABA-70706E92B199}" type="presParOf" srcId="{5F5B40CA-F820-4707-9E30-1BB199329F9A}" destId="{93804EB5-910C-4ED1-BF9F-F69BAB8934A0}" srcOrd="2" destOrd="0" presId="urn:microsoft.com/office/officeart/2005/8/layout/process4"/>
    <dgm:cxn modelId="{8571323B-FA2A-4E53-BCE1-A6BD8E4A522B}" type="presParOf" srcId="{93804EB5-910C-4ED1-BF9F-F69BAB8934A0}" destId="{AFE44719-5B35-4BE7-9C90-D9F72D2A3794}" srcOrd="0" destOrd="0" presId="urn:microsoft.com/office/officeart/2005/8/layout/process4"/>
    <dgm:cxn modelId="{24DFF143-EBB8-4D98-91F8-4CDEDC80A1FE}" type="presParOf" srcId="{93804EB5-910C-4ED1-BF9F-F69BAB8934A0}" destId="{14A14558-C195-4F6D-866E-9FF6410762EF}" srcOrd="1" destOrd="0" presId="urn:microsoft.com/office/officeart/2005/8/layout/process4"/>
    <dgm:cxn modelId="{900C6761-93B4-449B-BA2E-1FBCECDF78EA}" type="presParOf" srcId="{93804EB5-910C-4ED1-BF9F-F69BAB8934A0}" destId="{C9A45B1C-68F9-4BDE-9874-81C27B5DFF75}" srcOrd="2" destOrd="0" presId="urn:microsoft.com/office/officeart/2005/8/layout/process4"/>
    <dgm:cxn modelId="{BA46B1BD-FD85-4B27-8FAB-CE8E62C7CE9D}" type="presParOf" srcId="{C9A45B1C-68F9-4BDE-9874-81C27B5DFF75}" destId="{0E29DDB2-7097-4251-B089-2D05013DE61D}" srcOrd="0" destOrd="0" presId="urn:microsoft.com/office/officeart/2005/8/layout/process4"/>
    <dgm:cxn modelId="{34BF5FC1-C974-4F61-A4B0-DB7C757CAABE}" type="presParOf" srcId="{5F5B40CA-F820-4707-9E30-1BB199329F9A}" destId="{E3074C83-095D-439E-8E5F-EE63592400B6}" srcOrd="3" destOrd="0" presId="urn:microsoft.com/office/officeart/2005/8/layout/process4"/>
    <dgm:cxn modelId="{194BABF2-05BC-46F9-826E-CB54E1040059}" type="presParOf" srcId="{5F5B40CA-F820-4707-9E30-1BB199329F9A}" destId="{3FFDC266-74F9-4CB0-90D7-BC5021B7139B}" srcOrd="4" destOrd="0" presId="urn:microsoft.com/office/officeart/2005/8/layout/process4"/>
    <dgm:cxn modelId="{86E5907A-6C49-4345-A3DE-2A6BE4DA853A}" type="presParOf" srcId="{3FFDC266-74F9-4CB0-90D7-BC5021B7139B}" destId="{DE35E5FF-A10E-4B7E-90DF-26537ACF0202}" srcOrd="0" destOrd="0" presId="urn:microsoft.com/office/officeart/2005/8/layout/process4"/>
    <dgm:cxn modelId="{C5473FA2-6B73-4FD1-8B0A-8A18F8D3939C}" type="presParOf" srcId="{3FFDC266-74F9-4CB0-90D7-BC5021B7139B}" destId="{EBEBC428-F79B-47EF-8DC8-4E62E9C07063}" srcOrd="1" destOrd="0" presId="urn:microsoft.com/office/officeart/2005/8/layout/process4"/>
    <dgm:cxn modelId="{483F4B71-C183-4CC1-A45C-FF8F711A356E}" type="presParOf" srcId="{3FFDC266-74F9-4CB0-90D7-BC5021B7139B}" destId="{968DA50A-66D1-46B0-AC59-DDB7F003C671}" srcOrd="2" destOrd="0" presId="urn:microsoft.com/office/officeart/2005/8/layout/process4"/>
    <dgm:cxn modelId="{5A87946E-2FB6-4BD1-8D8E-41A6A74FD902}" type="presParOf" srcId="{968DA50A-66D1-46B0-AC59-DDB7F003C671}" destId="{95F0BE17-ECC0-403D-A918-11BF31AC7A6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A078BC-1193-469E-AC0A-33CD152B50A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976B1A-8B1B-49FA-880F-0620D86E71FF}">
      <dgm:prSet phldrT="[Text]"/>
      <dgm:spPr/>
      <dgm:t>
        <a:bodyPr/>
        <a:lstStyle/>
        <a:p>
          <a:r>
            <a:rPr lang="en-US" dirty="0" err="1" smtClean="0"/>
            <a:t>Skanim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përgjithshëm</a:t>
          </a:r>
          <a:r>
            <a:rPr lang="en-US" dirty="0" smtClean="0"/>
            <a:t> I </a:t>
          </a:r>
          <a:r>
            <a:rPr lang="en-US" dirty="0" err="1" smtClean="0"/>
            <a:t>shërbimit</a:t>
          </a:r>
          <a:r>
            <a:rPr lang="en-US" dirty="0" smtClean="0"/>
            <a:t> </a:t>
          </a:r>
          <a:r>
            <a:rPr lang="en-US" dirty="0" err="1" smtClean="0"/>
            <a:t>në</a:t>
          </a:r>
          <a:r>
            <a:rPr lang="en-US" dirty="0" smtClean="0"/>
            <a:t> </a:t>
          </a:r>
          <a:r>
            <a:rPr lang="en-US" dirty="0" err="1" smtClean="0"/>
            <a:t>nivel</a:t>
          </a:r>
          <a:r>
            <a:rPr lang="en-US" dirty="0" smtClean="0"/>
            <a:t> vendor </a:t>
          </a:r>
          <a:endParaRPr lang="en-US" dirty="0"/>
        </a:p>
      </dgm:t>
    </dgm:pt>
    <dgm:pt modelId="{0F1B0D52-4945-45FC-9963-5448C0DC9F30}" type="parTrans" cxnId="{1A47C8AC-B225-4D72-9EB7-5CCF55C2AEA0}">
      <dgm:prSet/>
      <dgm:spPr/>
      <dgm:t>
        <a:bodyPr/>
        <a:lstStyle/>
        <a:p>
          <a:endParaRPr lang="en-US"/>
        </a:p>
      </dgm:t>
    </dgm:pt>
    <dgm:pt modelId="{201CEBAF-FBDC-4712-994F-70F9976B2FBC}" type="sibTrans" cxnId="{1A47C8AC-B225-4D72-9EB7-5CCF55C2AEA0}">
      <dgm:prSet/>
      <dgm:spPr/>
      <dgm:t>
        <a:bodyPr/>
        <a:lstStyle/>
        <a:p>
          <a:endParaRPr lang="en-US"/>
        </a:p>
      </dgm:t>
    </dgm:pt>
    <dgm:pt modelId="{C4A5FAC2-5EAE-4F29-ABB6-9686B9FA814B}">
      <dgm:prSet phldrT="[Text]"/>
      <dgm:spPr/>
      <dgm:t>
        <a:bodyPr/>
        <a:lstStyle/>
        <a:p>
          <a:r>
            <a:rPr lang="en-US" dirty="0" err="1" smtClean="0"/>
            <a:t>Mbulimi</a:t>
          </a:r>
          <a:r>
            <a:rPr lang="en-US" dirty="0" smtClean="0"/>
            <a:t> me </a:t>
          </a:r>
          <a:r>
            <a:rPr lang="en-US" dirty="0" err="1" smtClean="0"/>
            <a:t>shërbim</a:t>
          </a:r>
          <a:r>
            <a:rPr lang="en-US" dirty="0" smtClean="0"/>
            <a:t>, </a:t>
          </a:r>
          <a:r>
            <a:rPr lang="en-US" dirty="0" err="1" smtClean="0"/>
            <a:t>cilësia</a:t>
          </a:r>
          <a:r>
            <a:rPr lang="en-US" dirty="0" smtClean="0"/>
            <a:t> e </a:t>
          </a:r>
          <a:r>
            <a:rPr lang="en-US" dirty="0" err="1" smtClean="0"/>
            <a:t>tij</a:t>
          </a:r>
          <a:r>
            <a:rPr lang="en-US" dirty="0" smtClean="0"/>
            <a:t>, </a:t>
          </a:r>
          <a:r>
            <a:rPr lang="en-US" dirty="0" err="1" smtClean="0"/>
            <a:t>infrastruktura</a:t>
          </a:r>
          <a:r>
            <a:rPr lang="en-US" dirty="0" smtClean="0"/>
            <a:t> </a:t>
          </a:r>
          <a:r>
            <a:rPr lang="en-US" dirty="0" err="1" smtClean="0"/>
            <a:t>ekzistuese</a:t>
          </a:r>
          <a:r>
            <a:rPr lang="en-US" dirty="0" smtClean="0"/>
            <a:t> </a:t>
          </a:r>
          <a:r>
            <a:rPr lang="en-US" dirty="0" err="1" smtClean="0"/>
            <a:t>në</a:t>
          </a:r>
          <a:r>
            <a:rPr lang="en-US" dirty="0" smtClean="0"/>
            <a:t> </a:t>
          </a:r>
          <a:r>
            <a:rPr lang="en-US" dirty="0" err="1" smtClean="0"/>
            <a:t>të</a:t>
          </a:r>
          <a:r>
            <a:rPr lang="en-US" dirty="0" smtClean="0"/>
            <a:t> </a:t>
          </a:r>
          <a:r>
            <a:rPr lang="en-US" dirty="0" err="1" smtClean="0"/>
            <a:t>gjitha</a:t>
          </a:r>
          <a:r>
            <a:rPr lang="en-US" dirty="0" smtClean="0"/>
            <a:t> NJQV-</a:t>
          </a:r>
          <a:r>
            <a:rPr lang="en-US" dirty="0" err="1" smtClean="0"/>
            <a:t>të</a:t>
          </a:r>
          <a:endParaRPr lang="en-US" dirty="0"/>
        </a:p>
      </dgm:t>
    </dgm:pt>
    <dgm:pt modelId="{193CCB59-7159-4624-BC26-330C6E881F9D}" type="parTrans" cxnId="{A66D53E6-9DD1-4771-8714-59EC6EC751F0}">
      <dgm:prSet/>
      <dgm:spPr/>
      <dgm:t>
        <a:bodyPr/>
        <a:lstStyle/>
        <a:p>
          <a:endParaRPr lang="en-US"/>
        </a:p>
      </dgm:t>
    </dgm:pt>
    <dgm:pt modelId="{DF590976-4393-4651-849E-2D4CB9FD22DF}" type="sibTrans" cxnId="{A66D53E6-9DD1-4771-8714-59EC6EC751F0}">
      <dgm:prSet/>
      <dgm:spPr/>
      <dgm:t>
        <a:bodyPr/>
        <a:lstStyle/>
        <a:p>
          <a:endParaRPr lang="en-US"/>
        </a:p>
      </dgm:t>
    </dgm:pt>
    <dgm:pt modelId="{28B1813E-A86B-4674-804E-E85586776F2D}">
      <dgm:prSet phldrT="[Text]"/>
      <dgm:spPr/>
      <dgm:t>
        <a:bodyPr/>
        <a:lstStyle/>
        <a:p>
          <a:r>
            <a:rPr lang="en-US" dirty="0" smtClean="0"/>
            <a:t>Menaxhimi </a:t>
          </a:r>
          <a:r>
            <a:rPr lang="en-US" dirty="0" err="1" smtClean="0"/>
            <a:t>dhe</a:t>
          </a:r>
          <a:r>
            <a:rPr lang="en-US" dirty="0" smtClean="0"/>
            <a:t> </a:t>
          </a:r>
          <a:r>
            <a:rPr lang="en-US" dirty="0" err="1" smtClean="0"/>
            <a:t>financimi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shërbimit</a:t>
          </a:r>
          <a:r>
            <a:rPr lang="en-US" dirty="0" smtClean="0"/>
            <a:t> </a:t>
          </a:r>
          <a:endParaRPr lang="en-US" dirty="0"/>
        </a:p>
      </dgm:t>
    </dgm:pt>
    <dgm:pt modelId="{83F4BACF-87CF-4F49-B749-13C2A5CACA15}" type="parTrans" cxnId="{B5306D85-6F76-4452-9529-D694A7D71C0E}">
      <dgm:prSet/>
      <dgm:spPr/>
      <dgm:t>
        <a:bodyPr/>
        <a:lstStyle/>
        <a:p>
          <a:endParaRPr lang="en-US"/>
        </a:p>
      </dgm:t>
    </dgm:pt>
    <dgm:pt modelId="{F79BBDA9-51A6-40D2-9B33-D712E6137FCB}" type="sibTrans" cxnId="{B5306D85-6F76-4452-9529-D694A7D71C0E}">
      <dgm:prSet/>
      <dgm:spPr/>
      <dgm:t>
        <a:bodyPr/>
        <a:lstStyle/>
        <a:p>
          <a:endParaRPr lang="en-US"/>
        </a:p>
      </dgm:t>
    </dgm:pt>
    <dgm:pt modelId="{35B1A4B5-B41B-49E0-9850-0E049A5605BB}">
      <dgm:prSet phldrT="[Text]"/>
      <dgm:spPr/>
      <dgm:t>
        <a:bodyPr/>
        <a:lstStyle/>
        <a:p>
          <a:r>
            <a:rPr lang="en-US" dirty="0" smtClean="0"/>
            <a:t>Si </a:t>
          </a:r>
          <a:r>
            <a:rPr lang="en-US" dirty="0" err="1" smtClean="0"/>
            <a:t>ofrohet</a:t>
          </a:r>
          <a:r>
            <a:rPr lang="en-US" dirty="0" smtClean="0"/>
            <a:t> </a:t>
          </a:r>
          <a:r>
            <a:rPr lang="en-US" dirty="0" err="1" smtClean="0"/>
            <a:t>shërbimi</a:t>
          </a:r>
          <a:r>
            <a:rPr lang="en-US" dirty="0" smtClean="0"/>
            <a:t> </a:t>
          </a:r>
          <a:r>
            <a:rPr lang="en-US" dirty="0" err="1" smtClean="0"/>
            <a:t>në</a:t>
          </a:r>
          <a:r>
            <a:rPr lang="en-US" dirty="0" smtClean="0"/>
            <a:t> </a:t>
          </a:r>
          <a:r>
            <a:rPr lang="en-US" dirty="0" err="1" smtClean="0"/>
            <a:t>pjesë</a:t>
          </a:r>
          <a:r>
            <a:rPr lang="en-US" dirty="0" smtClean="0"/>
            <a:t> </a:t>
          </a:r>
          <a:r>
            <a:rPr lang="en-US" dirty="0" err="1" smtClean="0"/>
            <a:t>të</a:t>
          </a:r>
          <a:r>
            <a:rPr lang="en-US" dirty="0" smtClean="0"/>
            <a:t> </a:t>
          </a:r>
          <a:r>
            <a:rPr lang="en-US" dirty="0" err="1" smtClean="0"/>
            <a:t>ndryshme</a:t>
          </a:r>
          <a:r>
            <a:rPr lang="en-US" dirty="0" smtClean="0"/>
            <a:t> </a:t>
          </a:r>
          <a:r>
            <a:rPr lang="en-US" dirty="0" err="1" smtClean="0"/>
            <a:t>të</a:t>
          </a:r>
          <a:r>
            <a:rPr lang="en-US" dirty="0" smtClean="0"/>
            <a:t> </a:t>
          </a:r>
          <a:r>
            <a:rPr lang="en-US" dirty="0" err="1" smtClean="0"/>
            <a:t>territorit</a:t>
          </a:r>
          <a:endParaRPr lang="en-US" dirty="0"/>
        </a:p>
      </dgm:t>
    </dgm:pt>
    <dgm:pt modelId="{BAFCB818-00E7-4EDF-A66C-BE63E62F56DF}" type="parTrans" cxnId="{9C75D3EA-07AD-4C9E-A5F1-6E8215C53049}">
      <dgm:prSet/>
      <dgm:spPr/>
      <dgm:t>
        <a:bodyPr/>
        <a:lstStyle/>
        <a:p>
          <a:endParaRPr lang="en-US"/>
        </a:p>
      </dgm:t>
    </dgm:pt>
    <dgm:pt modelId="{61F02941-4E08-4DEF-B2CD-5EB47E91E36F}" type="sibTrans" cxnId="{9C75D3EA-07AD-4C9E-A5F1-6E8215C53049}">
      <dgm:prSet/>
      <dgm:spPr/>
      <dgm:t>
        <a:bodyPr/>
        <a:lstStyle/>
        <a:p>
          <a:endParaRPr lang="en-US"/>
        </a:p>
      </dgm:t>
    </dgm:pt>
    <dgm:pt modelId="{8C8DE752-77D1-44AE-BE80-CEFFAE1A4E06}">
      <dgm:prSet phldrT="[Text]"/>
      <dgm:spPr/>
      <dgm:t>
        <a:bodyPr/>
        <a:lstStyle/>
        <a:p>
          <a:r>
            <a:rPr lang="en-US" dirty="0" err="1" smtClean="0"/>
            <a:t>Rekomandime</a:t>
          </a:r>
          <a:r>
            <a:rPr lang="en-US" dirty="0" smtClean="0"/>
            <a:t> </a:t>
          </a:r>
          <a:r>
            <a:rPr lang="en-US" dirty="0" err="1" smtClean="0"/>
            <a:t>për</a:t>
          </a:r>
          <a:r>
            <a:rPr lang="en-US" dirty="0" smtClean="0"/>
            <a:t> </a:t>
          </a:r>
          <a:r>
            <a:rPr lang="en-US" dirty="0" err="1" smtClean="0"/>
            <a:t>integrimin</a:t>
          </a:r>
          <a:r>
            <a:rPr lang="en-US" dirty="0" smtClean="0"/>
            <a:t> e </a:t>
          </a:r>
          <a:r>
            <a:rPr lang="en-US" dirty="0" err="1" smtClean="0"/>
            <a:t>shërbimit</a:t>
          </a:r>
          <a:r>
            <a:rPr lang="en-US" dirty="0" smtClean="0"/>
            <a:t> </a:t>
          </a:r>
          <a:r>
            <a:rPr lang="en-US" dirty="0" err="1" smtClean="0"/>
            <a:t>në</a:t>
          </a:r>
          <a:r>
            <a:rPr lang="en-US" dirty="0" smtClean="0"/>
            <a:t> NJQV-</a:t>
          </a:r>
          <a:r>
            <a:rPr lang="en-US" dirty="0" err="1" smtClean="0"/>
            <a:t>në</a:t>
          </a:r>
          <a:r>
            <a:rPr lang="en-US" dirty="0" smtClean="0"/>
            <a:t> e re</a:t>
          </a:r>
          <a:endParaRPr lang="en-US" dirty="0"/>
        </a:p>
      </dgm:t>
    </dgm:pt>
    <dgm:pt modelId="{2CBA8D39-010B-4C7B-BBE8-BC4D6A6DB489}" type="parTrans" cxnId="{94C2BADB-ED7C-4D05-BF9F-FFA7DF1E5477}">
      <dgm:prSet/>
      <dgm:spPr/>
      <dgm:t>
        <a:bodyPr/>
        <a:lstStyle/>
        <a:p>
          <a:endParaRPr lang="en-US"/>
        </a:p>
      </dgm:t>
    </dgm:pt>
    <dgm:pt modelId="{8E7C8947-6D99-46BA-84E2-0C323936EA88}" type="sibTrans" cxnId="{94C2BADB-ED7C-4D05-BF9F-FFA7DF1E5477}">
      <dgm:prSet/>
      <dgm:spPr/>
      <dgm:t>
        <a:bodyPr/>
        <a:lstStyle/>
        <a:p>
          <a:endParaRPr lang="en-US"/>
        </a:p>
      </dgm:t>
    </dgm:pt>
    <dgm:pt modelId="{5F5B40CA-F820-4707-9E30-1BB199329F9A}" type="pres">
      <dgm:prSet presAssocID="{54A078BC-1193-469E-AC0A-33CD152B50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F2B0B-52E5-418D-8CA0-9F231A48B113}" type="pres">
      <dgm:prSet presAssocID="{8C8DE752-77D1-44AE-BE80-CEFFAE1A4E06}" presName="boxAndChildren" presStyleCnt="0"/>
      <dgm:spPr/>
    </dgm:pt>
    <dgm:pt modelId="{D9AF58CF-6FBB-4B85-B265-C6C5EAC056F3}" type="pres">
      <dgm:prSet presAssocID="{8C8DE752-77D1-44AE-BE80-CEFFAE1A4E06}" presName="parentTextBox" presStyleLbl="node1" presStyleIdx="0" presStyleCnt="3"/>
      <dgm:spPr/>
      <dgm:t>
        <a:bodyPr/>
        <a:lstStyle/>
        <a:p>
          <a:endParaRPr lang="en-US"/>
        </a:p>
      </dgm:t>
    </dgm:pt>
    <dgm:pt modelId="{6A817F70-BC23-44A9-9215-D504FA1D3DD5}" type="pres">
      <dgm:prSet presAssocID="{F79BBDA9-51A6-40D2-9B33-D712E6137FCB}" presName="sp" presStyleCnt="0"/>
      <dgm:spPr/>
    </dgm:pt>
    <dgm:pt modelId="{93804EB5-910C-4ED1-BF9F-F69BAB8934A0}" type="pres">
      <dgm:prSet presAssocID="{28B1813E-A86B-4674-804E-E85586776F2D}" presName="arrowAndChildren" presStyleCnt="0"/>
      <dgm:spPr/>
    </dgm:pt>
    <dgm:pt modelId="{AFE44719-5B35-4BE7-9C90-D9F72D2A3794}" type="pres">
      <dgm:prSet presAssocID="{28B1813E-A86B-4674-804E-E85586776F2D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14A14558-C195-4F6D-866E-9FF6410762EF}" type="pres">
      <dgm:prSet presAssocID="{28B1813E-A86B-4674-804E-E85586776F2D}" presName="arrow" presStyleLbl="node1" presStyleIdx="1" presStyleCnt="3"/>
      <dgm:spPr/>
      <dgm:t>
        <a:bodyPr/>
        <a:lstStyle/>
        <a:p>
          <a:endParaRPr lang="en-US"/>
        </a:p>
      </dgm:t>
    </dgm:pt>
    <dgm:pt modelId="{C9A45B1C-68F9-4BDE-9874-81C27B5DFF75}" type="pres">
      <dgm:prSet presAssocID="{28B1813E-A86B-4674-804E-E85586776F2D}" presName="descendantArrow" presStyleCnt="0"/>
      <dgm:spPr/>
    </dgm:pt>
    <dgm:pt modelId="{0E29DDB2-7097-4251-B089-2D05013DE61D}" type="pres">
      <dgm:prSet presAssocID="{35B1A4B5-B41B-49E0-9850-0E049A5605BB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74C83-095D-439E-8E5F-EE63592400B6}" type="pres">
      <dgm:prSet presAssocID="{201CEBAF-FBDC-4712-994F-70F9976B2FBC}" presName="sp" presStyleCnt="0"/>
      <dgm:spPr/>
    </dgm:pt>
    <dgm:pt modelId="{3FFDC266-74F9-4CB0-90D7-BC5021B7139B}" type="pres">
      <dgm:prSet presAssocID="{92976B1A-8B1B-49FA-880F-0620D86E71FF}" presName="arrowAndChildren" presStyleCnt="0"/>
      <dgm:spPr/>
    </dgm:pt>
    <dgm:pt modelId="{DE35E5FF-A10E-4B7E-90DF-26537ACF0202}" type="pres">
      <dgm:prSet presAssocID="{92976B1A-8B1B-49FA-880F-0620D86E71F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BEBC428-F79B-47EF-8DC8-4E62E9C07063}" type="pres">
      <dgm:prSet presAssocID="{92976B1A-8B1B-49FA-880F-0620D86E71FF}" presName="arrow" presStyleLbl="node1" presStyleIdx="2" presStyleCnt="3" custScaleY="153514"/>
      <dgm:spPr/>
      <dgm:t>
        <a:bodyPr/>
        <a:lstStyle/>
        <a:p>
          <a:endParaRPr lang="en-US"/>
        </a:p>
      </dgm:t>
    </dgm:pt>
    <dgm:pt modelId="{968DA50A-66D1-46B0-AC59-DDB7F003C671}" type="pres">
      <dgm:prSet presAssocID="{92976B1A-8B1B-49FA-880F-0620D86E71FF}" presName="descendantArrow" presStyleCnt="0"/>
      <dgm:spPr/>
    </dgm:pt>
    <dgm:pt modelId="{95F0BE17-ECC0-403D-A918-11BF31AC7A68}" type="pres">
      <dgm:prSet presAssocID="{C4A5FAC2-5EAE-4F29-ABB6-9686B9FA814B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14D681-0100-4AA5-AE62-C28B18522CEB}" type="presOf" srcId="{C4A5FAC2-5EAE-4F29-ABB6-9686B9FA814B}" destId="{95F0BE17-ECC0-403D-A918-11BF31AC7A68}" srcOrd="0" destOrd="0" presId="urn:microsoft.com/office/officeart/2005/8/layout/process4"/>
    <dgm:cxn modelId="{1A47C8AC-B225-4D72-9EB7-5CCF55C2AEA0}" srcId="{54A078BC-1193-469E-AC0A-33CD152B50AA}" destId="{92976B1A-8B1B-49FA-880F-0620D86E71FF}" srcOrd="0" destOrd="0" parTransId="{0F1B0D52-4945-45FC-9963-5448C0DC9F30}" sibTransId="{201CEBAF-FBDC-4712-994F-70F9976B2FBC}"/>
    <dgm:cxn modelId="{9C75D3EA-07AD-4C9E-A5F1-6E8215C53049}" srcId="{28B1813E-A86B-4674-804E-E85586776F2D}" destId="{35B1A4B5-B41B-49E0-9850-0E049A5605BB}" srcOrd="0" destOrd="0" parTransId="{BAFCB818-00E7-4EDF-A66C-BE63E62F56DF}" sibTransId="{61F02941-4E08-4DEF-B2CD-5EB47E91E36F}"/>
    <dgm:cxn modelId="{77B47590-AC31-4617-BE92-CDE1B2A3C86A}" type="presOf" srcId="{92976B1A-8B1B-49FA-880F-0620D86E71FF}" destId="{DE35E5FF-A10E-4B7E-90DF-26537ACF0202}" srcOrd="0" destOrd="0" presId="urn:microsoft.com/office/officeart/2005/8/layout/process4"/>
    <dgm:cxn modelId="{33E7CE86-B93C-4E89-831B-FCFDDBC9C46B}" type="presOf" srcId="{54A078BC-1193-469E-AC0A-33CD152B50AA}" destId="{5F5B40CA-F820-4707-9E30-1BB199329F9A}" srcOrd="0" destOrd="0" presId="urn:microsoft.com/office/officeart/2005/8/layout/process4"/>
    <dgm:cxn modelId="{25428698-E0C2-4A24-8B42-C6A7DD39CE5F}" type="presOf" srcId="{28B1813E-A86B-4674-804E-E85586776F2D}" destId="{14A14558-C195-4F6D-866E-9FF6410762EF}" srcOrd="1" destOrd="0" presId="urn:microsoft.com/office/officeart/2005/8/layout/process4"/>
    <dgm:cxn modelId="{56C5A04B-EED6-41E3-BC27-4FE7EE9DD918}" type="presOf" srcId="{28B1813E-A86B-4674-804E-E85586776F2D}" destId="{AFE44719-5B35-4BE7-9C90-D9F72D2A3794}" srcOrd="0" destOrd="0" presId="urn:microsoft.com/office/officeart/2005/8/layout/process4"/>
    <dgm:cxn modelId="{D79B3A7E-F2E5-43BD-8FA8-CF1F4BA8E418}" type="presOf" srcId="{35B1A4B5-B41B-49E0-9850-0E049A5605BB}" destId="{0E29DDB2-7097-4251-B089-2D05013DE61D}" srcOrd="0" destOrd="0" presId="urn:microsoft.com/office/officeart/2005/8/layout/process4"/>
    <dgm:cxn modelId="{2611CBC8-7A76-4884-B6CC-22A4AEC696A5}" type="presOf" srcId="{8C8DE752-77D1-44AE-BE80-CEFFAE1A4E06}" destId="{D9AF58CF-6FBB-4B85-B265-C6C5EAC056F3}" srcOrd="0" destOrd="0" presId="urn:microsoft.com/office/officeart/2005/8/layout/process4"/>
    <dgm:cxn modelId="{A66D53E6-9DD1-4771-8714-59EC6EC751F0}" srcId="{92976B1A-8B1B-49FA-880F-0620D86E71FF}" destId="{C4A5FAC2-5EAE-4F29-ABB6-9686B9FA814B}" srcOrd="0" destOrd="0" parTransId="{193CCB59-7159-4624-BC26-330C6E881F9D}" sibTransId="{DF590976-4393-4651-849E-2D4CB9FD22DF}"/>
    <dgm:cxn modelId="{B5306D85-6F76-4452-9529-D694A7D71C0E}" srcId="{54A078BC-1193-469E-AC0A-33CD152B50AA}" destId="{28B1813E-A86B-4674-804E-E85586776F2D}" srcOrd="1" destOrd="0" parTransId="{83F4BACF-87CF-4F49-B749-13C2A5CACA15}" sibTransId="{F79BBDA9-51A6-40D2-9B33-D712E6137FCB}"/>
    <dgm:cxn modelId="{D976B775-D96E-497C-8D1B-055438EBFC9D}" type="presOf" srcId="{92976B1A-8B1B-49FA-880F-0620D86E71FF}" destId="{EBEBC428-F79B-47EF-8DC8-4E62E9C07063}" srcOrd="1" destOrd="0" presId="urn:microsoft.com/office/officeart/2005/8/layout/process4"/>
    <dgm:cxn modelId="{94C2BADB-ED7C-4D05-BF9F-FFA7DF1E5477}" srcId="{54A078BC-1193-469E-AC0A-33CD152B50AA}" destId="{8C8DE752-77D1-44AE-BE80-CEFFAE1A4E06}" srcOrd="2" destOrd="0" parTransId="{2CBA8D39-010B-4C7B-BBE8-BC4D6A6DB489}" sibTransId="{8E7C8947-6D99-46BA-84E2-0C323936EA88}"/>
    <dgm:cxn modelId="{D05E1C78-68AF-4C39-9E31-D9D2C9C14D57}" type="presParOf" srcId="{5F5B40CA-F820-4707-9E30-1BB199329F9A}" destId="{AA4F2B0B-52E5-418D-8CA0-9F231A48B113}" srcOrd="0" destOrd="0" presId="urn:microsoft.com/office/officeart/2005/8/layout/process4"/>
    <dgm:cxn modelId="{E719A3AE-FBA4-4939-AD8C-0B672FAF4361}" type="presParOf" srcId="{AA4F2B0B-52E5-418D-8CA0-9F231A48B113}" destId="{D9AF58CF-6FBB-4B85-B265-C6C5EAC056F3}" srcOrd="0" destOrd="0" presId="urn:microsoft.com/office/officeart/2005/8/layout/process4"/>
    <dgm:cxn modelId="{0F31B350-AF26-46D8-B7DB-CF6E2BBC98C6}" type="presParOf" srcId="{5F5B40CA-F820-4707-9E30-1BB199329F9A}" destId="{6A817F70-BC23-44A9-9215-D504FA1D3DD5}" srcOrd="1" destOrd="0" presId="urn:microsoft.com/office/officeart/2005/8/layout/process4"/>
    <dgm:cxn modelId="{FDE7D8FC-C6C4-4B00-86B3-FA9DCCA36ECA}" type="presParOf" srcId="{5F5B40CA-F820-4707-9E30-1BB199329F9A}" destId="{93804EB5-910C-4ED1-BF9F-F69BAB8934A0}" srcOrd="2" destOrd="0" presId="urn:microsoft.com/office/officeart/2005/8/layout/process4"/>
    <dgm:cxn modelId="{39790513-DE0A-451D-83A6-E0A53232743E}" type="presParOf" srcId="{93804EB5-910C-4ED1-BF9F-F69BAB8934A0}" destId="{AFE44719-5B35-4BE7-9C90-D9F72D2A3794}" srcOrd="0" destOrd="0" presId="urn:microsoft.com/office/officeart/2005/8/layout/process4"/>
    <dgm:cxn modelId="{85D2FC16-2CA2-46B0-8AE3-2FBD189F2843}" type="presParOf" srcId="{93804EB5-910C-4ED1-BF9F-F69BAB8934A0}" destId="{14A14558-C195-4F6D-866E-9FF6410762EF}" srcOrd="1" destOrd="0" presId="urn:microsoft.com/office/officeart/2005/8/layout/process4"/>
    <dgm:cxn modelId="{B8BF0D0C-710C-4A58-A89F-C584A108397B}" type="presParOf" srcId="{93804EB5-910C-4ED1-BF9F-F69BAB8934A0}" destId="{C9A45B1C-68F9-4BDE-9874-81C27B5DFF75}" srcOrd="2" destOrd="0" presId="urn:microsoft.com/office/officeart/2005/8/layout/process4"/>
    <dgm:cxn modelId="{D8D9FD24-7635-44B3-9C0A-A644E77560C8}" type="presParOf" srcId="{C9A45B1C-68F9-4BDE-9874-81C27B5DFF75}" destId="{0E29DDB2-7097-4251-B089-2D05013DE61D}" srcOrd="0" destOrd="0" presId="urn:microsoft.com/office/officeart/2005/8/layout/process4"/>
    <dgm:cxn modelId="{EC863742-45DB-4309-8AA1-0C734C225BFF}" type="presParOf" srcId="{5F5B40CA-F820-4707-9E30-1BB199329F9A}" destId="{E3074C83-095D-439E-8E5F-EE63592400B6}" srcOrd="3" destOrd="0" presId="urn:microsoft.com/office/officeart/2005/8/layout/process4"/>
    <dgm:cxn modelId="{AF349218-165A-4D37-B836-70A2EC896431}" type="presParOf" srcId="{5F5B40CA-F820-4707-9E30-1BB199329F9A}" destId="{3FFDC266-74F9-4CB0-90D7-BC5021B7139B}" srcOrd="4" destOrd="0" presId="urn:microsoft.com/office/officeart/2005/8/layout/process4"/>
    <dgm:cxn modelId="{058EC3CB-F9B2-4070-9DC2-ACE862887F0C}" type="presParOf" srcId="{3FFDC266-74F9-4CB0-90D7-BC5021B7139B}" destId="{DE35E5FF-A10E-4B7E-90DF-26537ACF0202}" srcOrd="0" destOrd="0" presId="urn:microsoft.com/office/officeart/2005/8/layout/process4"/>
    <dgm:cxn modelId="{B70083A5-49AC-48FD-B8A6-A32BC9F880E6}" type="presParOf" srcId="{3FFDC266-74F9-4CB0-90D7-BC5021B7139B}" destId="{EBEBC428-F79B-47EF-8DC8-4E62E9C07063}" srcOrd="1" destOrd="0" presId="urn:microsoft.com/office/officeart/2005/8/layout/process4"/>
    <dgm:cxn modelId="{6B6CFDCD-35B7-4B4F-BACC-43885E3256B1}" type="presParOf" srcId="{3FFDC266-74F9-4CB0-90D7-BC5021B7139B}" destId="{968DA50A-66D1-46B0-AC59-DDB7F003C671}" srcOrd="2" destOrd="0" presId="urn:microsoft.com/office/officeart/2005/8/layout/process4"/>
    <dgm:cxn modelId="{DB15114E-FAC5-4E70-8A5A-2326CB263061}" type="presParOf" srcId="{968DA50A-66D1-46B0-AC59-DDB7F003C671}" destId="{95F0BE17-ECC0-403D-A918-11BF31AC7A6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F58CF-6FBB-4B85-B265-C6C5EAC056F3}">
      <dsp:nvSpPr>
        <dsp:cNvPr id="0" name=""/>
        <dsp:cNvSpPr/>
      </dsp:nvSpPr>
      <dsp:spPr>
        <a:xfrm>
          <a:off x="0" y="3287267"/>
          <a:ext cx="6131024" cy="84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500" kern="1200" dirty="0" err="1" smtClean="0"/>
            <a:t>Rishikim</a:t>
          </a:r>
          <a:r>
            <a:rPr lang="en-US" sz="1500" kern="1200" dirty="0" smtClean="0"/>
            <a:t> me </a:t>
          </a:r>
          <a:r>
            <a:rPr lang="en-US" sz="1500" kern="1200" dirty="0" err="1" smtClean="0"/>
            <a:t>strategjitë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sektoriale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kombëtare</a:t>
          </a:r>
          <a:r>
            <a:rPr lang="en-US" sz="1500" kern="1200" dirty="0" smtClean="0"/>
            <a:t> e </a:t>
          </a:r>
          <a:r>
            <a:rPr lang="en-US" sz="1500" kern="1200" dirty="0" err="1" smtClean="0"/>
            <a:t>identifikim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rekomandimeve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kryesore</a:t>
          </a:r>
          <a:r>
            <a:rPr lang="en-US" sz="1500" kern="1200" dirty="0" smtClean="0"/>
            <a:t>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0" y="3287267"/>
        <a:ext cx="6131024" cy="849484"/>
      </dsp:txXfrm>
    </dsp:sp>
    <dsp:sp modelId="{14A14558-C195-4F6D-866E-9FF6410762EF}">
      <dsp:nvSpPr>
        <dsp:cNvPr id="0" name=""/>
        <dsp:cNvSpPr/>
      </dsp:nvSpPr>
      <dsp:spPr>
        <a:xfrm rot="10800000">
          <a:off x="0" y="1993501"/>
          <a:ext cx="6131024" cy="13065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Analiza e </a:t>
          </a:r>
          <a:r>
            <a:rPr lang="en-US" sz="1500" kern="1200" dirty="0" err="1" smtClean="0"/>
            <a:t>sektorëve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kryesorë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ekonomikë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 rot="-10800000">
        <a:off x="0" y="1993501"/>
        <a:ext cx="6131024" cy="458584"/>
      </dsp:txXfrm>
    </dsp:sp>
    <dsp:sp modelId="{0E29DDB2-7097-4251-B089-2D05013DE61D}">
      <dsp:nvSpPr>
        <dsp:cNvPr id="0" name=""/>
        <dsp:cNvSpPr/>
      </dsp:nvSpPr>
      <dsp:spPr>
        <a:xfrm>
          <a:off x="0" y="2452085"/>
          <a:ext cx="6131024" cy="390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Të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dhëna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për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sektorët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seminare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në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nivel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teknik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analiza</a:t>
          </a:r>
          <a:r>
            <a:rPr lang="en-US" sz="1300" kern="1200" dirty="0" smtClean="0"/>
            <a:t> SWOT, </a:t>
          </a:r>
          <a:r>
            <a:rPr lang="en-US" sz="1300" kern="1200" dirty="0" err="1" smtClean="0"/>
            <a:t>pyetësorë</a:t>
          </a:r>
          <a:r>
            <a:rPr lang="en-US" sz="1300" kern="1200" dirty="0" smtClean="0"/>
            <a:t> me </a:t>
          </a:r>
          <a:r>
            <a:rPr lang="en-US" sz="1300" kern="1200" dirty="0" err="1" smtClean="0"/>
            <a:t>biznesin</a:t>
          </a:r>
          <a:r>
            <a:rPr lang="en-US" sz="1300" kern="1200" dirty="0" smtClean="0"/>
            <a:t>, </a:t>
          </a:r>
          <a:endParaRPr lang="en-US" sz="1300" kern="1200" dirty="0"/>
        </a:p>
      </dsp:txBody>
      <dsp:txXfrm>
        <a:off x="0" y="2452085"/>
        <a:ext cx="6131024" cy="390645"/>
      </dsp:txXfrm>
    </dsp:sp>
    <dsp:sp modelId="{EBEBC428-F79B-47EF-8DC8-4E62E9C07063}">
      <dsp:nvSpPr>
        <dsp:cNvPr id="0" name=""/>
        <dsp:cNvSpPr/>
      </dsp:nvSpPr>
      <dsp:spPr>
        <a:xfrm rot="10800000">
          <a:off x="0" y="572"/>
          <a:ext cx="6131024" cy="20056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Skanim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pergjithshëm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ekonomisë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së</a:t>
          </a:r>
          <a:r>
            <a:rPr lang="en-US" sz="1500" kern="1200" dirty="0" smtClean="0"/>
            <a:t> ZF </a:t>
          </a:r>
          <a:endParaRPr lang="en-US" sz="1500" kern="1200" dirty="0"/>
        </a:p>
      </dsp:txBody>
      <dsp:txXfrm rot="-10800000">
        <a:off x="0" y="572"/>
        <a:ext cx="6131024" cy="703990"/>
      </dsp:txXfrm>
    </dsp:sp>
    <dsp:sp modelId="{95F0BE17-ECC0-403D-A918-11BF31AC7A68}">
      <dsp:nvSpPr>
        <dsp:cNvPr id="0" name=""/>
        <dsp:cNvSpPr/>
      </dsp:nvSpPr>
      <dsp:spPr>
        <a:xfrm>
          <a:off x="0" y="808738"/>
          <a:ext cx="6131024" cy="390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Të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dhëna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për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ekonominë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ndërveprimet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që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lejojnë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identfikimin</a:t>
          </a:r>
          <a:r>
            <a:rPr lang="en-US" sz="1300" kern="1200" dirty="0" smtClean="0"/>
            <a:t> e </a:t>
          </a:r>
          <a:r>
            <a:rPr lang="en-US" sz="1300" kern="1200" dirty="0" err="1" smtClean="0"/>
            <a:t>sektorëve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kryesorë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ekonomikë</a:t>
          </a:r>
          <a:endParaRPr lang="en-US" sz="1300" kern="1200" dirty="0"/>
        </a:p>
      </dsp:txBody>
      <dsp:txXfrm>
        <a:off x="0" y="808738"/>
        <a:ext cx="6131024" cy="390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F58CF-6FBB-4B85-B265-C6C5EAC056F3}">
      <dsp:nvSpPr>
        <dsp:cNvPr id="0" name=""/>
        <dsp:cNvSpPr/>
      </dsp:nvSpPr>
      <dsp:spPr>
        <a:xfrm>
          <a:off x="0" y="3287267"/>
          <a:ext cx="6131024" cy="84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Rekomandime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për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integrimin</a:t>
          </a:r>
          <a:r>
            <a:rPr lang="en-US" sz="1600" kern="1200" dirty="0" smtClean="0"/>
            <a:t> e </a:t>
          </a:r>
          <a:r>
            <a:rPr lang="en-US" sz="1600" kern="1200" dirty="0" err="1" smtClean="0"/>
            <a:t>shërbimit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në</a:t>
          </a:r>
          <a:r>
            <a:rPr lang="en-US" sz="1600" kern="1200" dirty="0" smtClean="0"/>
            <a:t> NJQV-</a:t>
          </a:r>
          <a:r>
            <a:rPr lang="en-US" sz="1600" kern="1200" dirty="0" err="1" smtClean="0"/>
            <a:t>në</a:t>
          </a:r>
          <a:r>
            <a:rPr lang="en-US" sz="1600" kern="1200" dirty="0" smtClean="0"/>
            <a:t> e re</a:t>
          </a:r>
          <a:endParaRPr lang="en-US" sz="1600" kern="1200" dirty="0"/>
        </a:p>
      </dsp:txBody>
      <dsp:txXfrm>
        <a:off x="0" y="3287267"/>
        <a:ext cx="6131024" cy="849484"/>
      </dsp:txXfrm>
    </dsp:sp>
    <dsp:sp modelId="{14A14558-C195-4F6D-866E-9FF6410762EF}">
      <dsp:nvSpPr>
        <dsp:cNvPr id="0" name=""/>
        <dsp:cNvSpPr/>
      </dsp:nvSpPr>
      <dsp:spPr>
        <a:xfrm rot="10800000">
          <a:off x="0" y="1993501"/>
          <a:ext cx="6131024" cy="13065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Menaxhimi </a:t>
          </a:r>
          <a:r>
            <a:rPr lang="en-US" sz="1600" kern="1200" dirty="0" err="1" smtClean="0"/>
            <a:t>dhe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financimi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shërbimit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 rot="-10800000">
        <a:off x="0" y="1993501"/>
        <a:ext cx="6131024" cy="458584"/>
      </dsp:txXfrm>
    </dsp:sp>
    <dsp:sp modelId="{0E29DDB2-7097-4251-B089-2D05013DE61D}">
      <dsp:nvSpPr>
        <dsp:cNvPr id="0" name=""/>
        <dsp:cNvSpPr/>
      </dsp:nvSpPr>
      <dsp:spPr>
        <a:xfrm>
          <a:off x="0" y="2452085"/>
          <a:ext cx="6131024" cy="390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Si </a:t>
          </a:r>
          <a:r>
            <a:rPr lang="en-US" sz="1300" kern="1200" dirty="0" err="1" smtClean="0"/>
            <a:t>ofrohet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shërbimi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në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pjesë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të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ndryshme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të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territorit</a:t>
          </a:r>
          <a:endParaRPr lang="en-US" sz="1300" kern="1200" dirty="0"/>
        </a:p>
      </dsp:txBody>
      <dsp:txXfrm>
        <a:off x="0" y="2452085"/>
        <a:ext cx="6131024" cy="390645"/>
      </dsp:txXfrm>
    </dsp:sp>
    <dsp:sp modelId="{EBEBC428-F79B-47EF-8DC8-4E62E9C07063}">
      <dsp:nvSpPr>
        <dsp:cNvPr id="0" name=""/>
        <dsp:cNvSpPr/>
      </dsp:nvSpPr>
      <dsp:spPr>
        <a:xfrm rot="10800000">
          <a:off x="0" y="572"/>
          <a:ext cx="6131024" cy="20056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Skanim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përgjithshëm</a:t>
          </a:r>
          <a:r>
            <a:rPr lang="en-US" sz="1600" kern="1200" dirty="0" smtClean="0"/>
            <a:t> I </a:t>
          </a:r>
          <a:r>
            <a:rPr lang="en-US" sz="1600" kern="1200" dirty="0" err="1" smtClean="0"/>
            <a:t>shërbimit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në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nivel</a:t>
          </a:r>
          <a:r>
            <a:rPr lang="en-US" sz="1600" kern="1200" dirty="0" smtClean="0"/>
            <a:t> vendor </a:t>
          </a:r>
          <a:endParaRPr lang="en-US" sz="1600" kern="1200" dirty="0"/>
        </a:p>
      </dsp:txBody>
      <dsp:txXfrm rot="-10800000">
        <a:off x="0" y="572"/>
        <a:ext cx="6131024" cy="703990"/>
      </dsp:txXfrm>
    </dsp:sp>
    <dsp:sp modelId="{95F0BE17-ECC0-403D-A918-11BF31AC7A68}">
      <dsp:nvSpPr>
        <dsp:cNvPr id="0" name=""/>
        <dsp:cNvSpPr/>
      </dsp:nvSpPr>
      <dsp:spPr>
        <a:xfrm>
          <a:off x="0" y="808738"/>
          <a:ext cx="6131024" cy="390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Mbulimi</a:t>
          </a:r>
          <a:r>
            <a:rPr lang="en-US" sz="1300" kern="1200" dirty="0" smtClean="0"/>
            <a:t> me </a:t>
          </a:r>
          <a:r>
            <a:rPr lang="en-US" sz="1300" kern="1200" dirty="0" err="1" smtClean="0"/>
            <a:t>shërbim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cilësia</a:t>
          </a:r>
          <a:r>
            <a:rPr lang="en-US" sz="1300" kern="1200" dirty="0" smtClean="0"/>
            <a:t> e </a:t>
          </a:r>
          <a:r>
            <a:rPr lang="en-US" sz="1300" kern="1200" dirty="0" err="1" smtClean="0"/>
            <a:t>tij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infrastruktura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ekzistuese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në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të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gjitha</a:t>
          </a:r>
          <a:r>
            <a:rPr lang="en-US" sz="1300" kern="1200" dirty="0" smtClean="0"/>
            <a:t> NJQV-</a:t>
          </a:r>
          <a:r>
            <a:rPr lang="en-US" sz="1300" kern="1200" dirty="0" err="1" smtClean="0"/>
            <a:t>të</a:t>
          </a:r>
          <a:endParaRPr lang="en-US" sz="1300" kern="1200" dirty="0"/>
        </a:p>
      </dsp:txBody>
      <dsp:txXfrm>
        <a:off x="0" y="808738"/>
        <a:ext cx="6131024" cy="390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120" y="2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95525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120" y="8895525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8CD063-95FC-4542-A326-817C3F2D4CA0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23143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120" y="2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3263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165" y="4447764"/>
            <a:ext cx="5190747" cy="421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95525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120" y="8895525"/>
            <a:ext cx="3066955" cy="4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EAB7CA-C70B-4D12-B2B1-ABA2005C5B4D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480023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AB7CA-C70B-4D12-B2B1-ABA2005C5B4D}" type="slidenum">
              <a:rPr lang="de-CH" altLang="en-US" smtClean="0"/>
              <a:pPr>
                <a:defRPr/>
              </a:pPr>
              <a:t>27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141204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HEL_SI_Logo_normal_CMYK_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/>
          <a:stretch>
            <a:fillRect/>
          </a:stretch>
        </p:blipFill>
        <p:spPr bwMode="auto">
          <a:xfrm>
            <a:off x="0" y="188913"/>
            <a:ext cx="30083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323850" y="1670050"/>
          <a:ext cx="8531225" cy="679450"/>
        </p:xfrm>
        <a:graphic>
          <a:graphicData uri="http://schemas.openxmlformats.org/drawingml/2006/table">
            <a:tbl>
              <a:tblPr/>
              <a:tblGrid>
                <a:gridCol w="8531225"/>
              </a:tblGrid>
              <a:tr h="679450">
                <a:tc>
                  <a:txBody>
                    <a:bodyPr/>
                    <a:lstStyle/>
                    <a:p>
                      <a:endParaRPr lang="de-CH" sz="1800" dirty="0"/>
                    </a:p>
                  </a:txBody>
                  <a:tcPr marT="45768" marB="45768">
                    <a:lnL w="12700" cmpd="sng">
                      <a:noFill/>
                      <a:prstDash val="dot"/>
                    </a:lnL>
                    <a:lnR w="12700" cmpd="sng">
                      <a:noFill/>
                      <a:prstDash val="dot"/>
                    </a:lnR>
                    <a:lnT w="12700" cmpd="sng">
                      <a:solidFill>
                        <a:schemeClr val="tx1"/>
                      </a:solidFill>
                      <a:prstDash val="dot"/>
                    </a:lnT>
                    <a:lnB w="12700" cmpd="sng">
                      <a:solidFill>
                        <a:schemeClr val="tx1"/>
                      </a:solidFill>
                      <a:prstDash val="dot"/>
                    </a:lnB>
                  </a:tcPr>
                </a:tc>
              </a:tr>
            </a:tbl>
          </a:graphicData>
        </a:graphic>
      </p:graphicFrame>
      <p:sp>
        <p:nvSpPr>
          <p:cNvPr id="1029" name="Rectangle 86"/>
          <p:cNvSpPr>
            <a:spLocks noGrp="1" noChangeArrowheads="1"/>
          </p:cNvSpPr>
          <p:nvPr>
            <p:ph type="ctrTitle"/>
          </p:nvPr>
        </p:nvSpPr>
        <p:spPr>
          <a:xfrm>
            <a:off x="323528" y="1663080"/>
            <a:ext cx="8515672" cy="685800"/>
          </a:xfrm>
          <a:noFill/>
          <a:ln w="12700">
            <a:prstDash val="sysDot"/>
          </a:ln>
        </p:spPr>
        <p:txBody>
          <a:bodyPr lIns="666000" rIns="0"/>
          <a:lstStyle>
            <a:lvl1pPr algn="r">
              <a:defRPr>
                <a:solidFill>
                  <a:srgbClr val="373737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30" name="Rectangle 91"/>
          <p:cNvSpPr>
            <a:spLocks noGrp="1" noChangeArrowheads="1"/>
          </p:cNvSpPr>
          <p:nvPr>
            <p:ph type="subTitle" idx="1"/>
          </p:nvPr>
        </p:nvSpPr>
        <p:spPr>
          <a:xfrm>
            <a:off x="5981700" y="2514600"/>
            <a:ext cx="2857500" cy="4038600"/>
          </a:xfrm>
          <a:solidFill>
            <a:schemeClr val="accent2"/>
          </a:solidFill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323528" y="2564904"/>
            <a:ext cx="5400600" cy="3960242"/>
          </a:xfr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516519326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 userDrawn="1"/>
        </p:nvSpPr>
        <p:spPr bwMode="auto">
          <a:xfrm>
            <a:off x="323850" y="1628775"/>
            <a:ext cx="8569325" cy="720725"/>
          </a:xfrm>
          <a:prstGeom prst="rect">
            <a:avLst/>
          </a:prstGeom>
          <a:solidFill>
            <a:srgbClr val="A31D23"/>
          </a:solidFill>
          <a:ln>
            <a:noFill/>
          </a:ln>
          <a:extLst/>
        </p:spPr>
        <p:txBody>
          <a:bodyPr lIns="360000" tIns="46800" rIns="360000" bIns="4680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en-US" sz="3200" smtClean="0">
                <a:solidFill>
                  <a:schemeClr val="bg1"/>
                </a:solidFill>
                <a:latin typeface="Arial Narrow" panose="020B0606020202030204" pitchFamily="34" charset="0"/>
              </a:rPr>
              <a:t>Thank you!</a:t>
            </a:r>
            <a:endParaRPr lang="de-CH" altLang="en-US" sz="320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Grafik 5" descr="HEL_SI_Logo_normal_CMYK_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/>
          <a:stretch>
            <a:fillRect/>
          </a:stretch>
        </p:blipFill>
        <p:spPr bwMode="auto">
          <a:xfrm>
            <a:off x="0" y="188913"/>
            <a:ext cx="30083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323528" y="2564904"/>
            <a:ext cx="8568952" cy="39602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68989938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/>
          </a:p>
        </p:txBody>
      </p:sp>
      <p:sp>
        <p:nvSpPr>
          <p:cNvPr id="3" name="Rectangle 8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56550" y="6597650"/>
            <a:ext cx="836613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A6672C-438B-4A7E-992F-51AC4D10E76F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ftr" sz="quarter" idx="11"/>
          </p:nvPr>
        </p:nvSpPr>
        <p:spPr>
          <a:xfrm>
            <a:off x="4932363" y="6597650"/>
            <a:ext cx="2895600" cy="20796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defRPr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0"/>
          <p:cNvSpPr>
            <a:spLocks noGrp="1" noChangeArrowheads="1"/>
          </p:cNvSpPr>
          <p:nvPr>
            <p:ph type="dt" sz="half" idx="12"/>
          </p:nvPr>
        </p:nvSpPr>
        <p:spPr>
          <a:xfrm>
            <a:off x="323850" y="6597650"/>
            <a:ext cx="1270000" cy="20796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defRPr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fld id="{0FE4A69E-C512-43AE-804E-28184F3C3F90}" type="datetime1">
              <a:rPr lang="en-GB"/>
              <a:pPr>
                <a:defRPr/>
              </a:pPr>
              <a:t>08/05/2015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040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44BAF-0CED-4107-A58F-4BDA5BC2144A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18379-2682-4820-86FA-225CEF43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86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E947D9-174A-4B51-B697-CC48881E7790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4D8E5F-A293-4193-BCBF-2C396572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9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0545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6829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268413"/>
            <a:ext cx="4152900" cy="52847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297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268413"/>
            <a:ext cx="8458200" cy="2565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3986213"/>
            <a:ext cx="84582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8170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268413"/>
            <a:ext cx="84582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1000" y="3986213"/>
            <a:ext cx="8458200" cy="25669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2804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68413"/>
            <a:ext cx="4152900" cy="2565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86213"/>
            <a:ext cx="4152900" cy="25669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1531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81000" y="1268413"/>
            <a:ext cx="41529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81000" y="3986213"/>
            <a:ext cx="41529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2541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81000" y="1268413"/>
            <a:ext cx="41529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68413"/>
            <a:ext cx="4152900" cy="2565400"/>
          </a:xfrm>
        </p:spPr>
        <p:txBody>
          <a:bodyPr/>
          <a:lstStyle>
            <a:lvl1pPr>
              <a:defRPr baseline="0"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381000" y="3986213"/>
            <a:ext cx="84582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79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6804025" cy="641350"/>
          </a:xfrm>
          <a:prstGeom prst="rect">
            <a:avLst/>
          </a:prstGeom>
          <a:solidFill>
            <a:srgbClr val="A31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6800" rIns="36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 smtClean="0"/>
              <a:t>Title</a:t>
            </a:r>
          </a:p>
        </p:txBody>
      </p:sp>
      <p:sp>
        <p:nvSpPr>
          <p:cNvPr id="1027" name="Rectangle 9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68413"/>
            <a:ext cx="845820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 smtClean="0"/>
              <a:t>Add Text</a:t>
            </a:r>
          </a:p>
        </p:txBody>
      </p:sp>
      <p:pic>
        <p:nvPicPr>
          <p:cNvPr id="1028" name="Grafik 6" descr="HEL_SI_Logo_normal_CMYK_u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3375"/>
            <a:ext cx="23050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8" r:id="rId10"/>
    <p:sldLayoutId id="2147484789" r:id="rId11"/>
    <p:sldLayoutId id="2147484790" r:id="rId12"/>
    <p:sldLayoutId id="2147484791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373737"/>
          </a:solidFill>
          <a:latin typeface="+mn-lt"/>
          <a:ea typeface="MS PGothic" pitchFamily="34" charset="-128"/>
          <a:cs typeface="+mn-cs"/>
        </a:defRPr>
      </a:lvl1pPr>
      <a:lvl2pPr marL="539750" indent="-18256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MS PGothic" pitchFamily="34" charset="-128"/>
        </a:defRPr>
      </a:lvl2pPr>
      <a:lvl3pPr marL="895350" indent="-176213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MS PGothic" pitchFamily="34" charset="-128"/>
        </a:defRPr>
      </a:lvl3pPr>
      <a:lvl4pPr marL="1257300" indent="-18256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MS PGothic" pitchFamily="34" charset="-128"/>
        </a:defRPr>
      </a:lvl4pPr>
      <a:lvl5pPr marL="1612900" indent="-176213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MS PGothic" pitchFamily="34" charset="-128"/>
        </a:defRPr>
      </a:lvl5pPr>
      <a:lvl6pPr marL="20701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5273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29845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4417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>
          <a:xfrm>
            <a:off x="3275856" y="2685720"/>
            <a:ext cx="5855066" cy="3623599"/>
          </a:xfrm>
          <a:solidFill>
            <a:srgbClr val="550F12"/>
          </a:solidFill>
        </p:spPr>
        <p:txBody>
          <a:bodyPr/>
          <a:lstStyle/>
          <a:p>
            <a:pPr algn="l"/>
            <a:r>
              <a:rPr lang="de-DE" altLang="en-US" sz="3600" b="1" i="1" dirty="0"/>
              <a:t>Stefan Pfäffli (dldp/HSLU)</a:t>
            </a:r>
          </a:p>
          <a:p>
            <a:pPr algn="l"/>
            <a:r>
              <a:rPr lang="de-DE" altLang="en-US" sz="3600" b="1" i="1" dirty="0"/>
              <a:t>Blendi  Bushati (dldp) </a:t>
            </a:r>
          </a:p>
          <a:p>
            <a:endParaRPr lang="de-DE" altLang="en-US" sz="3600" b="1" i="1" dirty="0" smtClean="0"/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4139952" y="2132856"/>
            <a:ext cx="4932040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rgbClr val="651115"/>
                </a:solidFill>
              </a:rPr>
              <a:t>Programi i Zonave Funksionale</a:t>
            </a:r>
            <a:endParaRPr lang="de-CH" altLang="en-US" sz="2800" kern="0" dirty="0" smtClean="0">
              <a:solidFill>
                <a:srgbClr val="65111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t="6216" r="52834" b="5034"/>
          <a:stretch/>
        </p:blipFill>
        <p:spPr>
          <a:xfrm>
            <a:off x="266700" y="726900"/>
            <a:ext cx="2895600" cy="60864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13310" b="-1"/>
          <a:stretch/>
        </p:blipFill>
        <p:spPr>
          <a:xfrm>
            <a:off x="3275856" y="1600201"/>
            <a:ext cx="1564777" cy="118072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206338" y="456390"/>
            <a:ext cx="3597910" cy="541020"/>
            <a:chOff x="2442804" y="456390"/>
            <a:chExt cx="3597910" cy="541020"/>
          </a:xfrm>
        </p:grpSpPr>
        <p:pic>
          <p:nvPicPr>
            <p:cNvPr id="6" name="Picture 5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537"/>
            <a:stretch/>
          </p:blipFill>
          <p:spPr bwMode="auto">
            <a:xfrm>
              <a:off x="4848819" y="456390"/>
              <a:ext cx="1191895" cy="54102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7" name="Picture 6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564" y="456390"/>
              <a:ext cx="972185" cy="54102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8" name="Picture 7" descr="C:\Z - DLDP\KONFERENCA - WSh - logo\11 Maj 2015 - Sheraton\TIR_CMYK_hoch_pos_Alb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804" y="500205"/>
              <a:ext cx="1169670" cy="4527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550035" cy="745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555776" y="1268412"/>
            <a:ext cx="6283424" cy="4968899"/>
          </a:xfrm>
        </p:spPr>
        <p:txBody>
          <a:bodyPr/>
          <a:lstStyle/>
          <a:p>
            <a:r>
              <a:rPr lang="en-US" b="1" dirty="0" smtClean="0"/>
              <a:t>PZF: </a:t>
            </a:r>
            <a:r>
              <a:rPr lang="en-US" b="1" dirty="0" err="1" smtClean="0"/>
              <a:t>Produkti</a:t>
            </a:r>
            <a:r>
              <a:rPr lang="sq-AL" b="1" dirty="0" smtClean="0"/>
              <a:t> </a:t>
            </a:r>
            <a:r>
              <a:rPr lang="en-US" b="1" dirty="0" smtClean="0"/>
              <a:t>– </a:t>
            </a:r>
            <a:r>
              <a:rPr lang="en-US" b="1" dirty="0" err="1" smtClean="0"/>
              <a:t>Vështrim</a:t>
            </a:r>
            <a:r>
              <a:rPr lang="en-US" b="1" dirty="0" smtClean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smtClean="0"/>
              <a:t>p</a:t>
            </a:r>
            <a:r>
              <a:rPr lang="sq-AL" b="1" dirty="0" smtClean="0"/>
              <a:t>ë</a:t>
            </a:r>
            <a:r>
              <a:rPr lang="en-US" b="1" dirty="0" err="1" smtClean="0"/>
              <a:t>rgjithshëm</a:t>
            </a:r>
            <a:endParaRPr lang="en-US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-1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480990" y="1916832"/>
            <a:ext cx="5623446" cy="4032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1800" i="1" dirty="0" err="1" smtClean="0"/>
              <a:t>Analiza</a:t>
            </a:r>
            <a:r>
              <a:rPr lang="en-US" sz="1800" i="1" dirty="0" smtClean="0"/>
              <a:t> e </a:t>
            </a:r>
            <a:r>
              <a:rPr lang="en-US" sz="1800" i="1" dirty="0" err="1" smtClean="0"/>
              <a:t>Zonave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Funksionale</a:t>
            </a:r>
            <a:r>
              <a:rPr lang="en-US" sz="1800" i="1" dirty="0" smtClean="0"/>
              <a:t> </a:t>
            </a:r>
          </a:p>
          <a:p>
            <a:pPr lvl="0"/>
            <a:endParaRPr lang="en-US" sz="1600" dirty="0"/>
          </a:p>
          <a:p>
            <a:pPr lvl="1"/>
            <a:r>
              <a:rPr lang="en-US" dirty="0" err="1" smtClean="0"/>
              <a:t>Ekonomia</a:t>
            </a:r>
            <a:r>
              <a:rPr lang="en-US" dirty="0" smtClean="0"/>
              <a:t>	</a:t>
            </a:r>
            <a:endParaRPr lang="en-US" dirty="0"/>
          </a:p>
          <a:p>
            <a:pPr lvl="1"/>
            <a:r>
              <a:rPr lang="en-US" dirty="0" err="1" smtClean="0"/>
              <a:t>Shërbimet</a:t>
            </a:r>
            <a:r>
              <a:rPr lang="en-US" dirty="0" smtClean="0"/>
              <a:t> </a:t>
            </a:r>
            <a:r>
              <a:rPr lang="en-US" dirty="0" err="1" smtClean="0"/>
              <a:t>Publike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Qeverisja</a:t>
            </a:r>
            <a:r>
              <a:rPr lang="en-US" dirty="0" smtClean="0"/>
              <a:t> </a:t>
            </a:r>
            <a:r>
              <a:rPr lang="en-US" dirty="0" err="1" smtClean="0"/>
              <a:t>Vendore</a:t>
            </a:r>
            <a:r>
              <a:rPr lang="en-US" dirty="0" smtClean="0"/>
              <a:t> </a:t>
            </a:r>
          </a:p>
          <a:p>
            <a:pPr lvl="1"/>
            <a:endParaRPr lang="en-US" sz="2400" dirty="0"/>
          </a:p>
          <a:p>
            <a:pPr lvl="0"/>
            <a:r>
              <a:rPr lang="en-US" sz="1800" i="1" dirty="0" err="1" smtClean="0"/>
              <a:t>Programi</a:t>
            </a:r>
            <a:r>
              <a:rPr lang="en-US" sz="1800" i="1" dirty="0" smtClean="0"/>
              <a:t> i </a:t>
            </a:r>
            <a:r>
              <a:rPr lang="en-US" sz="1800" i="1" dirty="0" err="1" smtClean="0"/>
              <a:t>Zhvillimit</a:t>
            </a:r>
            <a:r>
              <a:rPr lang="en-US" sz="1800" i="1" dirty="0" smtClean="0"/>
              <a:t> i </a:t>
            </a:r>
            <a:r>
              <a:rPr lang="en-US" sz="1800" i="1" dirty="0" err="1" smtClean="0"/>
              <a:t>Zonës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Funksionale</a:t>
            </a:r>
            <a:r>
              <a:rPr lang="en-US" sz="1800" i="1" dirty="0" smtClean="0"/>
              <a:t> </a:t>
            </a:r>
          </a:p>
          <a:p>
            <a:pPr lvl="0"/>
            <a:endParaRPr lang="en-US" sz="1500" dirty="0"/>
          </a:p>
          <a:p>
            <a:pPr marL="0" lvl="1" indent="0"/>
            <a:r>
              <a:rPr lang="en-US" sz="1400" dirty="0"/>
              <a:t> </a:t>
            </a:r>
            <a:r>
              <a:rPr lang="en-US" sz="1400" dirty="0" smtClean="0"/>
              <a:t>    </a:t>
            </a:r>
            <a:r>
              <a:rPr lang="en-US" dirty="0" err="1" smtClean="0"/>
              <a:t>Projekte</a:t>
            </a:r>
            <a:r>
              <a:rPr lang="en-US" dirty="0" smtClean="0"/>
              <a:t> </a:t>
            </a:r>
            <a:r>
              <a:rPr lang="en-US" dirty="0" err="1" smtClean="0"/>
              <a:t>prioritare</a:t>
            </a:r>
            <a:r>
              <a:rPr lang="en-US" dirty="0" smtClean="0"/>
              <a:t>: </a:t>
            </a:r>
          </a:p>
          <a:p>
            <a:pPr marL="0" lvl="1" indent="0"/>
            <a:endParaRPr lang="en-US" dirty="0"/>
          </a:p>
          <a:p>
            <a:pPr marL="457200" lvl="2"/>
            <a:r>
              <a:rPr lang="en-US" dirty="0" err="1" smtClean="0"/>
              <a:t>Zhvillim</a:t>
            </a:r>
            <a:r>
              <a:rPr lang="en-US" dirty="0" smtClean="0"/>
              <a:t> </a:t>
            </a:r>
            <a:r>
              <a:rPr lang="en-US" dirty="0" err="1" smtClean="0"/>
              <a:t>ekonomik</a:t>
            </a:r>
            <a:r>
              <a:rPr lang="en-US" dirty="0" smtClean="0"/>
              <a:t> </a:t>
            </a:r>
            <a:endParaRPr lang="en-US" dirty="0"/>
          </a:p>
          <a:p>
            <a:pPr marL="457200" lvl="2"/>
            <a:r>
              <a:rPr lang="en-US" dirty="0" err="1" smtClean="0"/>
              <a:t>Përmirësim</a:t>
            </a:r>
            <a:r>
              <a:rPr lang="en-US" dirty="0" smtClean="0"/>
              <a:t> I </a:t>
            </a:r>
            <a:r>
              <a:rPr lang="en-US" dirty="0" err="1" smtClean="0"/>
              <a:t>shërbimeve</a:t>
            </a:r>
            <a:r>
              <a:rPr lang="en-US" dirty="0" smtClean="0"/>
              <a:t> </a:t>
            </a:r>
            <a:r>
              <a:rPr lang="en-US" dirty="0" err="1" smtClean="0"/>
              <a:t>publike</a:t>
            </a:r>
            <a:r>
              <a:rPr lang="en-US" dirty="0" smtClean="0"/>
              <a:t> </a:t>
            </a:r>
            <a:endParaRPr lang="en-US" dirty="0"/>
          </a:p>
          <a:p>
            <a:pPr marL="457200" lvl="2"/>
            <a:r>
              <a:rPr lang="en-US" dirty="0" err="1" smtClean="0"/>
              <a:t>Projekte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shpejta</a:t>
            </a:r>
            <a:r>
              <a:rPr lang="en-US" dirty="0" smtClean="0"/>
              <a:t> </a:t>
            </a:r>
            <a:endParaRPr lang="en-US" dirty="0"/>
          </a:p>
          <a:p>
            <a:pPr marL="0" lvl="1" indent="0"/>
            <a:endParaRPr lang="sq-AL" sz="1400" dirty="0"/>
          </a:p>
          <a:p>
            <a:pPr marL="0" lvl="1" indent="0"/>
            <a:r>
              <a:rPr lang="en-US" sz="1800" i="1" dirty="0" err="1" smtClean="0"/>
              <a:t>Struktura</a:t>
            </a:r>
            <a:r>
              <a:rPr lang="en-US" sz="1800" i="1" dirty="0" smtClean="0"/>
              <a:t> e </a:t>
            </a:r>
            <a:r>
              <a:rPr lang="en-US" sz="1800" i="1" dirty="0" err="1" smtClean="0"/>
              <a:t>zbatimit</a:t>
            </a:r>
            <a:r>
              <a:rPr lang="en-US" sz="1800" i="1" dirty="0" smtClean="0"/>
              <a:t> </a:t>
            </a:r>
            <a:endParaRPr lang="en-US" sz="1800" i="1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39786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411760" y="1304590"/>
            <a:ext cx="6283424" cy="5436778"/>
          </a:xfrm>
        </p:spPr>
        <p:txBody>
          <a:bodyPr/>
          <a:lstStyle/>
          <a:p>
            <a:r>
              <a:rPr lang="en-US" sz="2000" b="1" dirty="0"/>
              <a:t>PZF: </a:t>
            </a:r>
            <a:r>
              <a:rPr lang="en-US" sz="2000" b="1" dirty="0" err="1"/>
              <a:t>Produkti</a:t>
            </a:r>
            <a:r>
              <a:rPr lang="en-US" sz="2000" b="1" dirty="0"/>
              <a:t>– </a:t>
            </a:r>
            <a:r>
              <a:rPr lang="en-US" sz="2000" b="1" dirty="0" smtClean="0"/>
              <a:t>Analiza e </a:t>
            </a:r>
            <a:r>
              <a:rPr lang="en-US" sz="2000" b="1" dirty="0" err="1" smtClean="0"/>
              <a:t>Zonës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Funksionale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 lvl="0"/>
            <a:endParaRPr lang="en-US" sz="2000" dirty="0" smtClean="0"/>
          </a:p>
          <a:p>
            <a:pPr lvl="0" algn="just"/>
            <a:r>
              <a:rPr lang="en-US" sz="2000" u="sng" dirty="0" err="1" smtClean="0"/>
              <a:t>Ekonomia</a:t>
            </a:r>
            <a:r>
              <a:rPr lang="en-US" sz="2000" u="sng" dirty="0" smtClean="0"/>
              <a:t> e </a:t>
            </a:r>
            <a:r>
              <a:rPr lang="en-US" sz="2000" u="sng" dirty="0" err="1" smtClean="0"/>
              <a:t>zonës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funksionale</a:t>
            </a:r>
            <a:r>
              <a:rPr lang="en-US" sz="2000" u="sng" dirty="0" smtClean="0"/>
              <a:t> </a:t>
            </a:r>
            <a:endParaRPr lang="en-US" sz="2000" dirty="0" smtClean="0"/>
          </a:p>
          <a:p>
            <a:pPr lvl="0" algn="just"/>
            <a:r>
              <a:rPr lang="en-US" sz="2000" i="1" dirty="0">
                <a:solidFill>
                  <a:schemeClr val="tx1"/>
                </a:solidFill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</a:rPr>
              <a:t>përfshi</a:t>
            </a:r>
            <a:r>
              <a:rPr lang="sq-AL" sz="2000" dirty="0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apo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analiza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thelluara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sektorëve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kryesorë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ekonomisë</a:t>
            </a:r>
            <a:r>
              <a:rPr lang="sq-AL" sz="2000" dirty="0" smtClean="0">
                <a:solidFill>
                  <a:schemeClr val="tx1"/>
                </a:solidFill>
              </a:rPr>
              <a:t>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identifikuar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zonat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funksionale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0" algn="just"/>
            <a:endParaRPr lang="en-US" sz="2000" dirty="0"/>
          </a:p>
          <a:p>
            <a:pPr lvl="0"/>
            <a:r>
              <a:rPr lang="en-US" sz="2000" u="sng" dirty="0" err="1" smtClean="0"/>
              <a:t>Hartëzim</a:t>
            </a:r>
            <a:r>
              <a:rPr lang="en-US" sz="2000" u="sng" dirty="0" smtClean="0"/>
              <a:t> i </a:t>
            </a:r>
            <a:r>
              <a:rPr lang="en-US" sz="2000" u="sng" dirty="0" err="1" smtClean="0"/>
              <a:t>shërbimeve</a:t>
            </a:r>
            <a:r>
              <a:rPr lang="en-US" sz="2000" u="sng" dirty="0" smtClean="0"/>
              <a:t> </a:t>
            </a:r>
            <a:endParaRPr lang="en-US" sz="2000" dirty="0" smtClean="0"/>
          </a:p>
          <a:p>
            <a:pPr lvl="0"/>
            <a:r>
              <a:rPr lang="en-US" sz="2000" dirty="0"/>
              <a:t>	</a:t>
            </a:r>
            <a:r>
              <a:rPr lang="en-US" sz="2000" dirty="0" err="1" smtClean="0"/>
              <a:t>ofruar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ZF me </a:t>
            </a:r>
            <a:r>
              <a:rPr lang="en-US" sz="2000" dirty="0" err="1" smtClean="0"/>
              <a:t>fokus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shërbimet</a:t>
            </a:r>
            <a:r>
              <a:rPr lang="en-US" sz="2000" dirty="0" smtClean="0"/>
              <a:t>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jepen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gjitha</a:t>
            </a:r>
            <a:r>
              <a:rPr lang="en-US" sz="2000" dirty="0" smtClean="0"/>
              <a:t> NJQV-</a:t>
            </a:r>
            <a:r>
              <a:rPr lang="en-US" sz="2000" dirty="0" err="1" smtClean="0"/>
              <a:t>të</a:t>
            </a:r>
            <a:r>
              <a:rPr lang="en-US" sz="2000" dirty="0" smtClean="0"/>
              <a:t> , </a:t>
            </a:r>
            <a:r>
              <a:rPr lang="en-US" sz="2000" dirty="0" err="1" smtClean="0"/>
              <a:t>sigurisht</a:t>
            </a:r>
            <a:r>
              <a:rPr lang="en-US" sz="2000" dirty="0" smtClean="0"/>
              <a:t> e </a:t>
            </a:r>
            <a:r>
              <a:rPr lang="en-US" sz="2000" dirty="0" err="1" smtClean="0"/>
              <a:t>hapur</a:t>
            </a:r>
            <a:r>
              <a:rPr lang="en-US" sz="2000" dirty="0" smtClean="0"/>
              <a:t> </a:t>
            </a:r>
            <a:r>
              <a:rPr lang="en-US" sz="2000" dirty="0" err="1" smtClean="0"/>
              <a:t>për</a:t>
            </a:r>
            <a:r>
              <a:rPr lang="en-US" sz="2000" dirty="0" smtClean="0"/>
              <a:t> </a:t>
            </a:r>
            <a:r>
              <a:rPr lang="en-US" sz="2000" dirty="0" err="1" smtClean="0"/>
              <a:t>analiza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mëtejshme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>
                <a:latin typeface="Arial Narrow"/>
              </a:rPr>
              <a:t>ç</a:t>
            </a:r>
            <a:r>
              <a:rPr lang="en-US" sz="2000" dirty="0" err="1" smtClean="0"/>
              <a:t>do</a:t>
            </a:r>
            <a:r>
              <a:rPr lang="en-US" sz="2000" dirty="0" smtClean="0"/>
              <a:t> </a:t>
            </a:r>
            <a:r>
              <a:rPr lang="en-US" sz="2000" dirty="0" err="1" smtClean="0"/>
              <a:t>funksioni</a:t>
            </a:r>
            <a:r>
              <a:rPr lang="en-US" sz="2000" dirty="0" smtClean="0"/>
              <a:t> </a:t>
            </a:r>
            <a:r>
              <a:rPr lang="en-US" sz="2000" dirty="0" err="1" smtClean="0"/>
              <a:t>tjetër</a:t>
            </a:r>
            <a:r>
              <a:rPr lang="en-US" sz="2000" dirty="0" smtClean="0"/>
              <a:t>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cilësohet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relevant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një</a:t>
            </a:r>
            <a:r>
              <a:rPr lang="en-US" sz="2000" dirty="0" smtClean="0"/>
              <a:t> ZF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caktuar</a:t>
            </a:r>
            <a:r>
              <a:rPr lang="en-US" sz="2000" dirty="0" smtClean="0"/>
              <a:t>.</a:t>
            </a:r>
            <a:r>
              <a:rPr lang="en-US" sz="2000" i="1" dirty="0" smtClean="0"/>
              <a:t>. </a:t>
            </a:r>
            <a:endParaRPr lang="en-US" sz="2000" i="1" dirty="0"/>
          </a:p>
          <a:p>
            <a:pPr marL="0" indent="0">
              <a:buNone/>
            </a:pPr>
            <a:endParaRPr lang="en-US" sz="2000" dirty="0"/>
          </a:p>
          <a:p>
            <a:pPr lvl="0"/>
            <a:r>
              <a:rPr lang="en-US" sz="2000" u="sng" dirty="0" err="1" smtClean="0"/>
              <a:t>Analiza</a:t>
            </a:r>
            <a:r>
              <a:rPr lang="en-US" sz="2000" u="sng" dirty="0" smtClean="0"/>
              <a:t> e </a:t>
            </a:r>
            <a:r>
              <a:rPr lang="en-US" sz="2000" u="sng" dirty="0" err="1" smtClean="0"/>
              <a:t>Qeverive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Vendore</a:t>
            </a:r>
            <a:r>
              <a:rPr lang="en-US" sz="2000" u="sng" dirty="0" smtClean="0"/>
              <a:t> </a:t>
            </a:r>
          </a:p>
          <a:p>
            <a:pPr lvl="0"/>
            <a:r>
              <a:rPr lang="en-US" sz="2000" dirty="0" err="1" smtClean="0"/>
              <a:t>Analizë</a:t>
            </a:r>
            <a:r>
              <a:rPr lang="en-US" sz="2000" dirty="0" smtClean="0"/>
              <a:t> e </a:t>
            </a:r>
            <a:r>
              <a:rPr lang="en-US" sz="2000" dirty="0" err="1" smtClean="0"/>
              <a:t>organizimit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NJQV; </a:t>
            </a:r>
            <a:r>
              <a:rPr lang="en-US" sz="2000" dirty="0" err="1" smtClean="0"/>
              <a:t>burimeve</a:t>
            </a:r>
            <a:r>
              <a:rPr lang="en-US" sz="2000" dirty="0" smtClean="0"/>
              <a:t> </a:t>
            </a:r>
            <a:r>
              <a:rPr lang="en-US" sz="2000" dirty="0" err="1" smtClean="0"/>
              <a:t>njerëzore</a:t>
            </a:r>
            <a:r>
              <a:rPr lang="en-US" sz="2000" dirty="0" smtClean="0"/>
              <a:t> </a:t>
            </a:r>
            <a:r>
              <a:rPr lang="en-US" sz="2000" dirty="0" err="1" smtClean="0"/>
              <a:t>etj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10187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555776" y="1268412"/>
            <a:ext cx="6283424" cy="4968899"/>
          </a:xfrm>
        </p:spPr>
        <p:txBody>
          <a:bodyPr/>
          <a:lstStyle/>
          <a:p>
            <a:pPr algn="just"/>
            <a:r>
              <a:rPr lang="en-US" sz="1400" b="1" dirty="0"/>
              <a:t>FAP: </a:t>
            </a:r>
            <a:r>
              <a:rPr lang="en-US" sz="1400" b="1" dirty="0" err="1" smtClean="0"/>
              <a:t>Produkti</a:t>
            </a:r>
            <a:r>
              <a:rPr lang="sq-AL" sz="1400" b="1" dirty="0" smtClean="0"/>
              <a:t> </a:t>
            </a:r>
            <a:r>
              <a:rPr lang="en-US" sz="1400" b="1" dirty="0" smtClean="0"/>
              <a:t>– </a:t>
            </a:r>
            <a:r>
              <a:rPr lang="en-US" sz="1400" b="1" dirty="0" err="1" smtClean="0"/>
              <a:t>Analiza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ekonomike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492811"/>
              </p:ext>
            </p:extLst>
          </p:nvPr>
        </p:nvGraphicFramePr>
        <p:xfrm>
          <a:off x="2555776" y="1988840"/>
          <a:ext cx="6131024" cy="413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3849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Ilustrim</a:t>
            </a:r>
            <a:r>
              <a:rPr lang="en-US" dirty="0" smtClean="0"/>
              <a:t>: </a:t>
            </a:r>
            <a:r>
              <a:rPr lang="en-US" dirty="0" err="1" smtClean="0"/>
              <a:t>Skanimi</a:t>
            </a:r>
            <a:r>
              <a:rPr lang="en-US" dirty="0" smtClean="0"/>
              <a:t> i </a:t>
            </a:r>
            <a:r>
              <a:rPr lang="en-US" dirty="0" err="1" smtClean="0"/>
              <a:t>ekonomisë</a:t>
            </a:r>
            <a:endParaRPr lang="en-US" dirty="0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753623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8286"/>
            <a:ext cx="3956248" cy="139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395624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1524000"/>
            <a:ext cx="3962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PBB e </a:t>
            </a:r>
            <a:r>
              <a:rPr lang="en-US" dirty="0" err="1" smtClean="0">
                <a:solidFill>
                  <a:schemeClr val="tx1"/>
                </a:solidFill>
              </a:rPr>
              <a:t>Qarkut</a:t>
            </a:r>
            <a:r>
              <a:rPr lang="en-US" dirty="0" smtClean="0">
                <a:solidFill>
                  <a:schemeClr val="tx1"/>
                </a:solidFill>
              </a:rPr>
              <a:t> Kukës / </a:t>
            </a:r>
            <a:r>
              <a:rPr lang="en-US" dirty="0" err="1" smtClean="0">
                <a:solidFill>
                  <a:schemeClr val="tx1"/>
                </a:solidFill>
              </a:rPr>
              <a:t>ndryshimi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sq-AL" dirty="0" smtClean="0">
                <a:solidFill>
                  <a:schemeClr val="tx1"/>
                </a:solidFill>
              </a:rPr>
              <a:t>ndër </a:t>
            </a:r>
            <a:r>
              <a:rPr lang="en-US" dirty="0" err="1" smtClean="0">
                <a:solidFill>
                  <a:schemeClr val="tx1"/>
                </a:solidFill>
              </a:rPr>
              <a:t>vite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1524000"/>
            <a:ext cx="4038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Struktura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ndërmarrjeve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sipas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numrit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punësuarve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sq-AL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Kukës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3573016"/>
            <a:ext cx="4038600" cy="465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Struktura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ndërmarrjeve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sipas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sektorëve</a:t>
            </a:r>
            <a:r>
              <a:rPr lang="en-US" dirty="0" smtClean="0">
                <a:solidFill>
                  <a:schemeClr val="tx1"/>
                </a:solidFill>
              </a:rPr>
              <a:t> ZF </a:t>
            </a:r>
            <a:r>
              <a:rPr lang="en-US" dirty="0" err="1" smtClean="0">
                <a:solidFill>
                  <a:schemeClr val="tx1"/>
                </a:solidFill>
              </a:rPr>
              <a:t>Kukës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55576" y="6165304"/>
            <a:ext cx="8064896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602128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Gjetje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kryesore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Bujqësia</a:t>
            </a:r>
            <a:r>
              <a:rPr lang="en-US" dirty="0" smtClean="0">
                <a:solidFill>
                  <a:srgbClr val="002060"/>
                </a:solidFill>
              </a:rPr>
              <a:t> e </a:t>
            </a:r>
            <a:r>
              <a:rPr lang="en-US" dirty="0" err="1" smtClean="0">
                <a:solidFill>
                  <a:srgbClr val="002060"/>
                </a:solidFill>
              </a:rPr>
              <a:t>rëndësishme</a:t>
            </a:r>
            <a:r>
              <a:rPr lang="en-US" dirty="0" smtClean="0">
                <a:solidFill>
                  <a:srgbClr val="002060"/>
                </a:solidFill>
              </a:rPr>
              <a:t> , </a:t>
            </a:r>
            <a:r>
              <a:rPr lang="en-US" dirty="0" err="1" smtClean="0">
                <a:solidFill>
                  <a:srgbClr val="002060"/>
                </a:solidFill>
              </a:rPr>
              <a:t>ndërtimi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rënie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Industria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rritje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ndërsa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ndërmarrjet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shumë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vogla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dominojnë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tregtinë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dhe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shërbimet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10242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6804025" cy="88356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Dendësia</a:t>
            </a:r>
            <a:r>
              <a:rPr lang="en-US" dirty="0" smtClean="0"/>
              <a:t> urbane e </a:t>
            </a:r>
            <a:r>
              <a:rPr lang="en-US" dirty="0" err="1" smtClean="0"/>
              <a:t>vazhdimësia</a:t>
            </a:r>
            <a:r>
              <a:rPr lang="en-US" dirty="0" smtClean="0"/>
              <a:t>, </a:t>
            </a:r>
            <a:r>
              <a:rPr lang="en-US" dirty="0" err="1" smtClean="0"/>
              <a:t>qendrat</a:t>
            </a:r>
            <a:r>
              <a:rPr lang="en-US" dirty="0" smtClean="0"/>
              <a:t> e </a:t>
            </a:r>
            <a:r>
              <a:rPr lang="en-US" dirty="0" err="1" smtClean="0"/>
              <a:t>punësimit</a:t>
            </a:r>
            <a:r>
              <a:rPr lang="en-US" dirty="0" smtClean="0"/>
              <a:t> , </a:t>
            </a:r>
            <a:r>
              <a:rPr lang="en-US" dirty="0" err="1" smtClean="0"/>
              <a:t>lëvizjet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punësim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00201"/>
            <a:ext cx="3585592" cy="42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bbushati\Desktop\Picture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962400" cy="428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58772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</a:rPr>
              <a:t>Gjetjet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kryesore</a:t>
            </a:r>
            <a:r>
              <a:rPr lang="en-US" sz="1400" dirty="0" smtClean="0">
                <a:solidFill>
                  <a:srgbClr val="002060"/>
                </a:solidFill>
              </a:rPr>
              <a:t>: Zona </a:t>
            </a:r>
            <a:r>
              <a:rPr lang="en-US" sz="1400" dirty="0" err="1" smtClean="0">
                <a:solidFill>
                  <a:srgbClr val="002060"/>
                </a:solidFill>
              </a:rPr>
              <a:t>të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populluara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në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vijimësi</a:t>
            </a:r>
            <a:r>
              <a:rPr lang="en-US" sz="1400" dirty="0" smtClean="0">
                <a:solidFill>
                  <a:srgbClr val="002060"/>
                </a:solidFill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</a:rPr>
              <a:t>përtej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kufinjve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administrativ</a:t>
            </a:r>
            <a:r>
              <a:rPr lang="en-US" sz="1400" dirty="0" smtClean="0">
                <a:solidFill>
                  <a:srgbClr val="002060"/>
                </a:solidFill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</a:rPr>
              <a:t>ndërveprim</a:t>
            </a:r>
            <a:r>
              <a:rPr lang="en-US" sz="1400" dirty="0" smtClean="0">
                <a:solidFill>
                  <a:srgbClr val="002060"/>
                </a:solidFill>
              </a:rPr>
              <a:t> i </a:t>
            </a:r>
            <a:r>
              <a:rPr lang="en-US" sz="1400" dirty="0" err="1" smtClean="0">
                <a:solidFill>
                  <a:srgbClr val="002060"/>
                </a:solidFill>
              </a:rPr>
              <a:t>shpeshtë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për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në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Durrrës</a:t>
            </a:r>
            <a:r>
              <a:rPr lang="en-US" sz="1400" dirty="0" smtClean="0">
                <a:solidFill>
                  <a:srgbClr val="002060"/>
                </a:solidFill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</a:rPr>
              <a:t>lidhje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të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rëndësishme</a:t>
            </a:r>
            <a:r>
              <a:rPr lang="en-US" sz="1400" dirty="0" smtClean="0">
                <a:solidFill>
                  <a:srgbClr val="002060"/>
                </a:solidFill>
              </a:rPr>
              <a:t> me ZF </a:t>
            </a:r>
            <a:r>
              <a:rPr lang="en-US" sz="1400" dirty="0" err="1" smtClean="0">
                <a:solidFill>
                  <a:srgbClr val="002060"/>
                </a:solidFill>
              </a:rPr>
              <a:t>Shijak</a:t>
            </a:r>
            <a:r>
              <a:rPr lang="en-US" sz="1400" dirty="0" smtClean="0">
                <a:solidFill>
                  <a:srgbClr val="002060"/>
                </a:solidFill>
              </a:rPr>
              <a:t> (</a:t>
            </a:r>
            <a:r>
              <a:rPr lang="en-US" sz="1400" dirty="0" err="1">
                <a:solidFill>
                  <a:srgbClr val="002060"/>
                </a:solidFill>
              </a:rPr>
              <a:t>X</a:t>
            </a:r>
            <a:r>
              <a:rPr lang="en-US" sz="1400" dirty="0" err="1" smtClean="0">
                <a:solidFill>
                  <a:srgbClr val="002060"/>
                </a:solidFill>
              </a:rPr>
              <a:t>hafzotaj</a:t>
            </a:r>
            <a:r>
              <a:rPr lang="en-US" sz="1400" dirty="0" smtClean="0">
                <a:solidFill>
                  <a:srgbClr val="002060"/>
                </a:solidFill>
              </a:rPr>
              <a:t>) </a:t>
            </a:r>
            <a:r>
              <a:rPr lang="en-US" sz="1400" dirty="0" err="1" smtClean="0">
                <a:solidFill>
                  <a:srgbClr val="002060"/>
                </a:solidFill>
              </a:rPr>
              <a:t>dhe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Tiranë</a:t>
            </a:r>
            <a:r>
              <a:rPr lang="en-US" sz="1400" dirty="0" smtClean="0">
                <a:solidFill>
                  <a:srgbClr val="002060"/>
                </a:solidFill>
              </a:rPr>
              <a:t>). 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39564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Ilustrim</a:t>
            </a:r>
            <a:r>
              <a:rPr lang="en-US" dirty="0" smtClean="0"/>
              <a:t> i </a:t>
            </a:r>
            <a:r>
              <a:rPr lang="en-US" dirty="0" err="1" smtClean="0"/>
              <a:t>analizës</a:t>
            </a:r>
            <a:r>
              <a:rPr lang="en-US" dirty="0" smtClean="0"/>
              <a:t> </a:t>
            </a:r>
            <a:r>
              <a:rPr lang="en-US" dirty="0" err="1" smtClean="0"/>
              <a:t>ekonomike</a:t>
            </a:r>
            <a:r>
              <a:rPr lang="en-US" dirty="0" smtClean="0"/>
              <a:t> – </a:t>
            </a:r>
            <a:r>
              <a:rPr lang="en-US" dirty="0" err="1" smtClean="0"/>
              <a:t>nënsektorët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783304"/>
              </p:ext>
            </p:extLst>
          </p:nvPr>
        </p:nvGraphicFramePr>
        <p:xfrm>
          <a:off x="4839836" y="1600200"/>
          <a:ext cx="3923163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3955578"/>
              </p:ext>
            </p:extLst>
          </p:nvPr>
        </p:nvGraphicFramePr>
        <p:xfrm>
          <a:off x="521652" y="2743200"/>
          <a:ext cx="4278948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990600" y="1676400"/>
            <a:ext cx="3276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ZF </a:t>
            </a:r>
            <a:r>
              <a:rPr lang="en-US" dirty="0" err="1" smtClean="0">
                <a:solidFill>
                  <a:schemeClr val="accent1"/>
                </a:solidFill>
              </a:rPr>
              <a:t>Dibër</a:t>
            </a:r>
            <a:r>
              <a:rPr lang="en-US" dirty="0" smtClean="0">
                <a:solidFill>
                  <a:schemeClr val="accent1"/>
                </a:solidFill>
              </a:rPr>
              <a:t> % e </a:t>
            </a:r>
            <a:r>
              <a:rPr lang="en-US" dirty="0" err="1" smtClean="0">
                <a:solidFill>
                  <a:schemeClr val="accent1"/>
                </a:solidFill>
              </a:rPr>
              <a:t>prodhimit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që</a:t>
            </a:r>
            <a:r>
              <a:rPr lang="en-US" dirty="0" smtClean="0">
                <a:solidFill>
                  <a:schemeClr val="accent1"/>
                </a:solidFill>
              </a:rPr>
              <a:t> del </a:t>
            </a:r>
            <a:r>
              <a:rPr lang="en-US" dirty="0" err="1" smtClean="0">
                <a:solidFill>
                  <a:schemeClr val="accent1"/>
                </a:solidFill>
              </a:rPr>
              <a:t>në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treg</a:t>
            </a:r>
            <a:r>
              <a:rPr lang="en-US" dirty="0" smtClean="0">
                <a:solidFill>
                  <a:schemeClr val="accent1"/>
                </a:solidFill>
              </a:rPr>
              <a:t>  (per tip </a:t>
            </a:r>
            <a:r>
              <a:rPr lang="en-US" dirty="0" err="1" smtClean="0">
                <a:solidFill>
                  <a:schemeClr val="accent1"/>
                </a:solidFill>
              </a:rPr>
              <a:t>produkti</a:t>
            </a:r>
            <a:r>
              <a:rPr lang="en-US" dirty="0" smtClean="0">
                <a:solidFill>
                  <a:schemeClr val="accent1"/>
                </a:solidFill>
              </a:rPr>
              <a:t>) 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4876800"/>
            <a:ext cx="3505200" cy="928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ZF </a:t>
            </a:r>
            <a:r>
              <a:rPr lang="en-US" dirty="0" err="1" smtClean="0">
                <a:solidFill>
                  <a:schemeClr val="accent1"/>
                </a:solidFill>
              </a:rPr>
              <a:t>Dibër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Të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ardhurat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mesatare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neto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për</a:t>
            </a:r>
            <a:r>
              <a:rPr lang="en-US" dirty="0" smtClean="0">
                <a:solidFill>
                  <a:schemeClr val="accent1"/>
                </a:solidFill>
              </a:rPr>
              <a:t> ha </a:t>
            </a:r>
            <a:r>
              <a:rPr lang="en-US" dirty="0" err="1" smtClean="0">
                <a:solidFill>
                  <a:schemeClr val="accent1"/>
                </a:solidFill>
              </a:rPr>
              <a:t>për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secilin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prodhim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796553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Rekomandim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kryesor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Rritje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e </a:t>
            </a:r>
            <a:r>
              <a:rPr lang="en-US" dirty="0" err="1" smtClean="0">
                <a:solidFill>
                  <a:srgbClr val="002060"/>
                </a:solidFill>
              </a:rPr>
              <a:t>kultivimit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prodhimeve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shkojnë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për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tregje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ve</a:t>
            </a:r>
            <a:r>
              <a:rPr lang="en-US" dirty="0" err="1">
                <a:solidFill>
                  <a:srgbClr val="002060"/>
                </a:solidFill>
              </a:rPr>
              <a:t>çanër</a:t>
            </a:r>
            <a:r>
              <a:rPr lang="en-US" dirty="0" err="1" smtClean="0">
                <a:solidFill>
                  <a:srgbClr val="002060"/>
                </a:solidFill>
              </a:rPr>
              <a:t>isht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pemëve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frutore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36913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555776" y="1268412"/>
            <a:ext cx="6283424" cy="4968899"/>
          </a:xfrm>
        </p:spPr>
        <p:txBody>
          <a:bodyPr/>
          <a:lstStyle/>
          <a:p>
            <a:pPr algn="just"/>
            <a:r>
              <a:rPr lang="en-US" sz="1400" b="1" dirty="0"/>
              <a:t>FAP: </a:t>
            </a:r>
            <a:r>
              <a:rPr lang="en-US" sz="1400" b="1" dirty="0" err="1" smtClean="0"/>
              <a:t>Produkti</a:t>
            </a:r>
            <a:r>
              <a:rPr lang="en-US" sz="1400" b="1" dirty="0" smtClean="0"/>
              <a:t>– </a:t>
            </a:r>
            <a:r>
              <a:rPr lang="en-US" sz="1400" b="1" dirty="0" err="1" smtClean="0"/>
              <a:t>Hartëzim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shërbimeve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publike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447374"/>
              </p:ext>
            </p:extLst>
          </p:nvPr>
        </p:nvGraphicFramePr>
        <p:xfrm>
          <a:off x="2555776" y="1988840"/>
          <a:ext cx="6131024" cy="413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42655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555776" y="1268413"/>
            <a:ext cx="6283424" cy="4752876"/>
          </a:xfrm>
        </p:spPr>
        <p:txBody>
          <a:bodyPr/>
          <a:lstStyle/>
          <a:p>
            <a:pPr algn="just"/>
            <a:r>
              <a:rPr lang="en-US" sz="1400" dirty="0"/>
              <a:t>		</a:t>
            </a:r>
            <a:r>
              <a:rPr lang="en-US" sz="1400" dirty="0" smtClean="0"/>
              <a:t>									Menaxhimi i </a:t>
            </a:r>
            <a:r>
              <a:rPr lang="en-US" sz="1400" dirty="0" err="1" smtClean="0"/>
              <a:t>mbetjeve</a:t>
            </a:r>
            <a:r>
              <a:rPr lang="en-US" sz="1400" dirty="0" smtClean="0"/>
              <a:t> – </a:t>
            </a:r>
            <a:r>
              <a:rPr lang="en-US" sz="1400" dirty="0" err="1" smtClean="0"/>
              <a:t>mbulimi</a:t>
            </a:r>
            <a:r>
              <a:rPr lang="en-US" sz="1400" dirty="0" smtClean="0"/>
              <a:t> 				me </a:t>
            </a:r>
            <a:r>
              <a:rPr lang="en-US" sz="1400" dirty="0" err="1" smtClean="0"/>
              <a:t>shërbim</a:t>
            </a:r>
            <a:r>
              <a:rPr lang="en-US" sz="1400" dirty="0" smtClean="0"/>
              <a:t> 			</a:t>
            </a:r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Menaxhimi i </a:t>
            </a:r>
            <a:r>
              <a:rPr lang="en-US" sz="1400" dirty="0" err="1"/>
              <a:t>mbetjeve</a:t>
            </a:r>
            <a:r>
              <a:rPr lang="en-US" sz="1400" dirty="0"/>
              <a:t> – </a:t>
            </a:r>
            <a:r>
              <a:rPr lang="en-US" sz="1400" dirty="0" err="1"/>
              <a:t>mbulimi</a:t>
            </a:r>
            <a:r>
              <a:rPr lang="en-US" sz="1400" dirty="0"/>
              <a:t> 				me </a:t>
            </a:r>
            <a:r>
              <a:rPr lang="en-US" sz="1400" dirty="0" smtClean="0"/>
              <a:t>n I </a:t>
            </a:r>
            <a:r>
              <a:rPr lang="en-US" sz="1400" dirty="0" err="1" smtClean="0"/>
              <a:t>kostos</a:t>
            </a:r>
            <a:r>
              <a:rPr lang="en-US" sz="1400" dirty="0" smtClean="0"/>
              <a:t> </a:t>
            </a:r>
            <a:r>
              <a:rPr lang="en-US" sz="1400" dirty="0" err="1" smtClean="0"/>
              <a:t>nga</a:t>
            </a:r>
            <a:r>
              <a:rPr lang="en-US" sz="1400" dirty="0" smtClean="0"/>
              <a:t> </a:t>
            </a:r>
            <a:r>
              <a:rPr lang="en-US" sz="1400" dirty="0" err="1" smtClean="0"/>
              <a:t>tarifat</a:t>
            </a:r>
            <a:r>
              <a:rPr lang="en-US" sz="1400" dirty="0" smtClean="0"/>
              <a:t> 		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78035"/>
            <a:ext cx="3473821" cy="249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25848"/>
            <a:ext cx="3391567" cy="2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576" y="6033559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Gjetje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kryesore</a:t>
            </a:r>
            <a:r>
              <a:rPr lang="en-US" dirty="0" smtClean="0">
                <a:solidFill>
                  <a:srgbClr val="002060"/>
                </a:solidFill>
              </a:rPr>
              <a:t>: 2/3  e </a:t>
            </a:r>
            <a:r>
              <a:rPr lang="en-US" dirty="0" err="1" smtClean="0">
                <a:solidFill>
                  <a:srgbClr val="002060"/>
                </a:solidFill>
              </a:rPr>
              <a:t>territorit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të</a:t>
            </a:r>
            <a:r>
              <a:rPr lang="en-US" dirty="0" smtClean="0">
                <a:solidFill>
                  <a:srgbClr val="002060"/>
                </a:solidFill>
              </a:rPr>
              <a:t> ZF </a:t>
            </a:r>
            <a:r>
              <a:rPr lang="en-US" dirty="0" err="1" smtClean="0">
                <a:solidFill>
                  <a:srgbClr val="002060"/>
                </a:solidFill>
              </a:rPr>
              <a:t>nuk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mbulohet</a:t>
            </a:r>
            <a:r>
              <a:rPr lang="en-US" dirty="0" smtClean="0">
                <a:solidFill>
                  <a:srgbClr val="002060"/>
                </a:solidFill>
              </a:rPr>
              <a:t> fare </a:t>
            </a:r>
            <a:r>
              <a:rPr lang="en-US" dirty="0" err="1" smtClean="0">
                <a:solidFill>
                  <a:srgbClr val="002060"/>
                </a:solidFill>
              </a:rPr>
              <a:t>nga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shërbimi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pak</a:t>
            </a:r>
            <a:r>
              <a:rPr lang="en-US" dirty="0" smtClean="0">
                <a:solidFill>
                  <a:srgbClr val="002060"/>
                </a:solidFill>
              </a:rPr>
              <a:t> NJQV </a:t>
            </a:r>
            <a:r>
              <a:rPr lang="en-US" dirty="0" err="1" smtClean="0">
                <a:solidFill>
                  <a:srgbClr val="002060"/>
                </a:solidFill>
              </a:rPr>
              <a:t>mbledhin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tarifën</a:t>
            </a:r>
            <a:r>
              <a:rPr lang="en-US" dirty="0" smtClean="0">
                <a:solidFill>
                  <a:srgbClr val="002060"/>
                </a:solidFill>
              </a:rPr>
              <a:t> e </a:t>
            </a:r>
            <a:r>
              <a:rPr lang="en-US" dirty="0" err="1" smtClean="0">
                <a:solidFill>
                  <a:srgbClr val="002060"/>
                </a:solidFill>
              </a:rPr>
              <a:t>pastrimit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25771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555776" y="1268412"/>
            <a:ext cx="6283424" cy="4968899"/>
          </a:xfrm>
        </p:spPr>
        <p:txBody>
          <a:bodyPr/>
          <a:lstStyle/>
          <a:p>
            <a:r>
              <a:rPr lang="en-US" sz="1400" dirty="0" smtClean="0"/>
              <a:t>					</a:t>
            </a:r>
            <a:r>
              <a:rPr lang="en-US" sz="1400" dirty="0" err="1" smtClean="0"/>
              <a:t>Mbulimi</a:t>
            </a:r>
            <a:r>
              <a:rPr lang="en-US" sz="1400" dirty="0" smtClean="0"/>
              <a:t> </a:t>
            </a:r>
            <a:r>
              <a:rPr lang="sq-AL" sz="1400" dirty="0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popullisë</a:t>
            </a:r>
            <a:r>
              <a:rPr lang="en-US" sz="1400" dirty="0" smtClean="0"/>
              <a:t> me </a:t>
            </a:r>
            <a:r>
              <a:rPr lang="en-US" sz="1400" dirty="0" err="1" smtClean="0"/>
              <a:t>ujë</a:t>
            </a:r>
            <a:r>
              <a:rPr lang="en-US" sz="1400" dirty="0" smtClean="0"/>
              <a:t> </a:t>
            </a:r>
            <a:r>
              <a:rPr lang="sq-AL" sz="1400" dirty="0" smtClean="0"/>
              <a:t>				të</a:t>
            </a:r>
            <a:r>
              <a:rPr lang="en-US" sz="1400" dirty="0" smtClean="0"/>
              <a:t> </a:t>
            </a:r>
            <a:r>
              <a:rPr lang="en-US" sz="1400" dirty="0" err="1" smtClean="0"/>
              <a:t>pish</a:t>
            </a:r>
            <a:r>
              <a:rPr lang="sq-AL" sz="1400" dirty="0" smtClean="0"/>
              <a:t>ë</a:t>
            </a:r>
            <a:r>
              <a:rPr lang="en-US" sz="1400" dirty="0" smtClean="0"/>
              <a:t>m </a:t>
            </a:r>
            <a:r>
              <a:rPr lang="en-US" sz="1400" dirty="0" err="1" smtClean="0"/>
              <a:t>sipas</a:t>
            </a:r>
            <a:r>
              <a:rPr lang="sq-AL" sz="1400" dirty="0" smtClean="0"/>
              <a:t> </a:t>
            </a:r>
            <a:r>
              <a:rPr lang="en-US" sz="1400" dirty="0" smtClean="0"/>
              <a:t>NJQV</a:t>
            </a:r>
            <a:r>
              <a:rPr lang="sq-AL" sz="1400" dirty="0" smtClean="0"/>
              <a:t>.</a:t>
            </a:r>
            <a:r>
              <a:rPr lang="en-US" sz="1400" dirty="0" smtClean="0"/>
              <a:t> </a:t>
            </a:r>
            <a:r>
              <a:rPr lang="en-US" sz="1400" dirty="0" err="1" smtClean="0"/>
              <a:t>ekzistuese</a:t>
            </a:r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r>
              <a:rPr lang="en-US" sz="1400" dirty="0" smtClean="0"/>
              <a:t>Or</a:t>
            </a:r>
            <a:r>
              <a:rPr lang="sq-AL" sz="1400" dirty="0" smtClean="0"/>
              <a:t>ë</a:t>
            </a:r>
            <a:r>
              <a:rPr lang="en-US" sz="1400" dirty="0" smtClean="0"/>
              <a:t>t e </a:t>
            </a:r>
            <a:r>
              <a:rPr lang="en-US" sz="1400" dirty="0" err="1" smtClean="0"/>
              <a:t>furnizimit</a:t>
            </a:r>
            <a:r>
              <a:rPr lang="en-US" sz="1400" dirty="0" smtClean="0"/>
              <a:t> </a:t>
            </a:r>
            <a:r>
              <a:rPr lang="en-US" sz="1400" dirty="0" err="1" smtClean="0"/>
              <a:t>sipas</a:t>
            </a:r>
            <a:r>
              <a:rPr lang="en-US" sz="1400" dirty="0" smtClean="0"/>
              <a:t> NJQV </a:t>
            </a:r>
          </a:p>
          <a:p>
            <a:pPr algn="just"/>
            <a:r>
              <a:rPr lang="en-US" sz="1400" dirty="0" err="1" smtClean="0"/>
              <a:t>ekzistuese</a:t>
            </a:r>
            <a:r>
              <a:rPr lang="en-US" sz="1400" dirty="0" smtClean="0"/>
              <a:t> 		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2" y="-132326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124744"/>
            <a:ext cx="3456384" cy="323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57505"/>
            <a:ext cx="309514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6033559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Gjetje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kryesore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Disa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vendbanime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nuk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kanë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një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skeme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ujit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pijshëm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oret</a:t>
            </a:r>
            <a:r>
              <a:rPr lang="en-US" dirty="0" smtClean="0">
                <a:solidFill>
                  <a:srgbClr val="002060"/>
                </a:solidFill>
              </a:rPr>
              <a:t> e </a:t>
            </a:r>
            <a:r>
              <a:rPr lang="en-US" dirty="0" err="1" smtClean="0">
                <a:solidFill>
                  <a:srgbClr val="002060"/>
                </a:solidFill>
              </a:rPr>
              <a:t>furnzimit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ndyshojnë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ndjesh</a:t>
            </a:r>
            <a:r>
              <a:rPr lang="sq-AL" dirty="0" smtClean="0">
                <a:solidFill>
                  <a:srgbClr val="002060"/>
                </a:solidFill>
              </a:rPr>
              <a:t>ë</a:t>
            </a:r>
            <a:r>
              <a:rPr lang="en-US" dirty="0" smtClean="0">
                <a:solidFill>
                  <a:srgbClr val="002060"/>
                </a:solidFill>
              </a:rPr>
              <a:t>m </a:t>
            </a:r>
            <a:r>
              <a:rPr lang="en-US" dirty="0" err="1" smtClean="0">
                <a:solidFill>
                  <a:srgbClr val="002060"/>
                </a:solidFill>
              </a:rPr>
              <a:t>sipas</a:t>
            </a:r>
            <a:r>
              <a:rPr lang="en-US" dirty="0" smtClean="0">
                <a:solidFill>
                  <a:srgbClr val="002060"/>
                </a:solidFill>
              </a:rPr>
              <a:t> NJQV-</a:t>
            </a:r>
            <a:r>
              <a:rPr lang="en-US" dirty="0" err="1" smtClean="0">
                <a:solidFill>
                  <a:srgbClr val="002060"/>
                </a:solidFill>
              </a:rPr>
              <a:t>ve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7385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555776" y="1268413"/>
            <a:ext cx="6283424" cy="4752876"/>
          </a:xfrm>
        </p:spPr>
        <p:txBody>
          <a:bodyPr/>
          <a:lstStyle/>
          <a:p>
            <a:pPr algn="just"/>
            <a:r>
              <a:rPr lang="en-US" sz="1400" dirty="0" smtClean="0"/>
              <a:t>				</a:t>
            </a:r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r>
              <a:rPr lang="en-US" sz="1400" dirty="0" smtClean="0"/>
              <a:t>	</a:t>
            </a:r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r>
              <a:rPr lang="en-US" sz="1400" i="1" dirty="0"/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3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5614392" cy="43204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594928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Rekomandime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kryesore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Integrim</a:t>
            </a:r>
            <a:r>
              <a:rPr lang="en-US" dirty="0" smtClean="0">
                <a:solidFill>
                  <a:srgbClr val="002060"/>
                </a:solidFill>
              </a:rPr>
              <a:t> i </a:t>
            </a:r>
            <a:r>
              <a:rPr lang="en-US" dirty="0" err="1" smtClean="0">
                <a:solidFill>
                  <a:srgbClr val="002060"/>
                </a:solidFill>
              </a:rPr>
              <a:t>mbledhjes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dhe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depozimit</a:t>
            </a:r>
            <a:r>
              <a:rPr lang="en-US" dirty="0" smtClean="0">
                <a:solidFill>
                  <a:srgbClr val="002060"/>
                </a:solidFill>
              </a:rPr>
              <a:t> te </a:t>
            </a:r>
            <a:r>
              <a:rPr lang="en-US" dirty="0" err="1" smtClean="0">
                <a:solidFill>
                  <a:srgbClr val="002060"/>
                </a:solidFill>
              </a:rPr>
              <a:t>mbetjeve</a:t>
            </a:r>
            <a:r>
              <a:rPr lang="en-US" dirty="0" smtClean="0">
                <a:solidFill>
                  <a:srgbClr val="002060"/>
                </a:solidFill>
              </a:rPr>
              <a:t> , </a:t>
            </a:r>
            <a:r>
              <a:rPr lang="en-US" dirty="0" err="1" smtClean="0">
                <a:solidFill>
                  <a:srgbClr val="002060"/>
                </a:solidFill>
              </a:rPr>
              <a:t>gjetje</a:t>
            </a:r>
            <a:r>
              <a:rPr lang="en-US" dirty="0" smtClean="0">
                <a:solidFill>
                  <a:srgbClr val="002060"/>
                </a:solidFill>
              </a:rPr>
              <a:t> e </a:t>
            </a:r>
            <a:r>
              <a:rPr lang="en-US" dirty="0" err="1" smtClean="0">
                <a:solidFill>
                  <a:srgbClr val="002060"/>
                </a:solidFill>
              </a:rPr>
              <a:t>zgjidhjeve</a:t>
            </a:r>
            <a:r>
              <a:rPr lang="en-US" dirty="0" smtClean="0">
                <a:solidFill>
                  <a:srgbClr val="002060"/>
                </a:solidFill>
              </a:rPr>
              <a:t> alternative </a:t>
            </a:r>
            <a:r>
              <a:rPr lang="en-US" dirty="0" err="1" smtClean="0">
                <a:solidFill>
                  <a:srgbClr val="002060"/>
                </a:solidFill>
              </a:rPr>
              <a:t>për</a:t>
            </a:r>
            <a:r>
              <a:rPr lang="en-US" dirty="0" smtClean="0">
                <a:solidFill>
                  <a:srgbClr val="002060"/>
                </a:solidFill>
              </a:rPr>
              <a:t> zona </a:t>
            </a:r>
            <a:r>
              <a:rPr lang="en-US" dirty="0" err="1" smtClean="0">
                <a:solidFill>
                  <a:srgbClr val="002060"/>
                </a:solidFill>
              </a:rPr>
              <a:t>të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thella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malore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4747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1835696" y="1340768"/>
            <a:ext cx="7128792" cy="5328592"/>
          </a:xfrm>
        </p:spPr>
        <p:txBody>
          <a:bodyPr/>
          <a:lstStyle/>
          <a:p>
            <a:r>
              <a:rPr lang="en-GB" sz="2000" b="1" dirty="0" err="1" smtClean="0"/>
              <a:t>Parimet</a:t>
            </a:r>
            <a:r>
              <a:rPr lang="en-GB" sz="2000" b="1" dirty="0" smtClean="0"/>
              <a:t> e </a:t>
            </a:r>
            <a:r>
              <a:rPr lang="en-GB" sz="2000" b="1" dirty="0" err="1" smtClean="0"/>
              <a:t>funksionalitetit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në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politikat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mbi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territorin</a:t>
            </a:r>
            <a:endParaRPr lang="en-GB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err="1" smtClean="0"/>
              <a:t>Territoret</a:t>
            </a:r>
            <a:r>
              <a:rPr lang="en-GB" sz="2400" dirty="0" smtClean="0"/>
              <a:t> </a:t>
            </a:r>
            <a:r>
              <a:rPr lang="en-GB" sz="2400" dirty="0" err="1" smtClean="0"/>
              <a:t>shpesh</a:t>
            </a:r>
            <a:r>
              <a:rPr lang="en-GB" sz="2400" dirty="0" smtClean="0"/>
              <a:t> </a:t>
            </a:r>
            <a:r>
              <a:rPr lang="en-GB" sz="2400" dirty="0" err="1" smtClean="0"/>
              <a:t>janë</a:t>
            </a:r>
            <a:r>
              <a:rPr lang="en-GB" sz="2400" dirty="0" smtClean="0"/>
              <a:t> </a:t>
            </a:r>
            <a:r>
              <a:rPr lang="en-GB" sz="2400" dirty="0" err="1" smtClean="0"/>
              <a:t>të</a:t>
            </a:r>
            <a:r>
              <a:rPr lang="en-GB" sz="2400" dirty="0" smtClean="0"/>
              <a:t> </a:t>
            </a:r>
            <a:r>
              <a:rPr lang="en-GB" sz="2400" dirty="0" err="1" smtClean="0"/>
              <a:t>fragmentuara</a:t>
            </a:r>
            <a:r>
              <a:rPr lang="en-GB" sz="2400" dirty="0" smtClean="0"/>
              <a:t> </a:t>
            </a:r>
            <a:r>
              <a:rPr lang="en-GB" sz="2400" dirty="0" err="1" smtClean="0"/>
              <a:t>nga</a:t>
            </a:r>
            <a:r>
              <a:rPr lang="en-GB" sz="2400" dirty="0" smtClean="0"/>
              <a:t> </a:t>
            </a:r>
            <a:r>
              <a:rPr lang="en-GB" sz="2400" dirty="0" err="1" smtClean="0"/>
              <a:t>kufij</a:t>
            </a:r>
            <a:r>
              <a:rPr lang="en-GB" sz="2400" dirty="0" smtClean="0"/>
              <a:t> </a:t>
            </a:r>
            <a:r>
              <a:rPr lang="en-GB" sz="2400" dirty="0" err="1" smtClean="0"/>
              <a:t>historik</a:t>
            </a:r>
            <a:r>
              <a:rPr lang="en-GB" sz="2400" dirty="0" smtClean="0"/>
              <a:t>.</a:t>
            </a:r>
          </a:p>
          <a:p>
            <a:pPr marL="647700" lvl="1" indent="-285750">
              <a:buFont typeface="Wingdings" panose="05000000000000000000" pitchFamily="2" charset="2"/>
              <a:buChar char="§"/>
            </a:pPr>
            <a:r>
              <a:rPr lang="en-GB" sz="2400" dirty="0" smtClean="0"/>
              <a:t>Di</a:t>
            </a:r>
            <a:r>
              <a:rPr lang="sq-AL" sz="2400" dirty="0" smtClean="0"/>
              <a:t>z</a:t>
            </a:r>
            <a:r>
              <a:rPr lang="en-GB" sz="2400" dirty="0" err="1" smtClean="0"/>
              <a:t>avantazhet</a:t>
            </a:r>
            <a:r>
              <a:rPr lang="en-GB" sz="2400" dirty="0" smtClean="0"/>
              <a:t>: </a:t>
            </a:r>
          </a:p>
          <a:p>
            <a:pPr marL="1003300" lvl="2" indent="-285750">
              <a:buFont typeface="Arial" panose="020B0604020202020204" pitchFamily="34" charset="0"/>
              <a:buChar char="•"/>
            </a:pPr>
            <a:r>
              <a:rPr lang="en-GB" sz="2400" i="1" dirty="0" err="1"/>
              <a:t>Mungesë</a:t>
            </a:r>
            <a:r>
              <a:rPr lang="en-GB" sz="2400" i="1" dirty="0"/>
              <a:t> </a:t>
            </a:r>
            <a:r>
              <a:rPr lang="en-GB" sz="2400" i="1" dirty="0" err="1"/>
              <a:t>efiçence</a:t>
            </a:r>
            <a:r>
              <a:rPr lang="en-GB" sz="2400" i="1" dirty="0"/>
              <a:t> </a:t>
            </a:r>
            <a:r>
              <a:rPr lang="en-GB" sz="2400" dirty="0">
                <a:cs typeface="+mn-cs"/>
              </a:rPr>
              <a:t>(</a:t>
            </a:r>
            <a:r>
              <a:rPr lang="en-GB" sz="2400" dirty="0" err="1">
                <a:cs typeface="+mn-cs"/>
              </a:rPr>
              <a:t>kosto</a:t>
            </a:r>
            <a:r>
              <a:rPr lang="en-GB" sz="2400" dirty="0">
                <a:cs typeface="+mn-cs"/>
              </a:rPr>
              <a:t> </a:t>
            </a:r>
            <a:r>
              <a:rPr lang="en-GB" sz="2400" dirty="0" err="1">
                <a:cs typeface="+mn-cs"/>
              </a:rPr>
              <a:t>fikse</a:t>
            </a:r>
            <a:r>
              <a:rPr lang="en-GB" sz="2400" dirty="0">
                <a:cs typeface="+mn-cs"/>
              </a:rPr>
              <a:t> </a:t>
            </a:r>
            <a:r>
              <a:rPr lang="en-GB" sz="2400" dirty="0" err="1" smtClean="0">
                <a:cs typeface="+mn-cs"/>
              </a:rPr>
              <a:t>të</a:t>
            </a:r>
            <a:r>
              <a:rPr lang="en-GB" sz="2400" dirty="0" smtClean="0">
                <a:cs typeface="+mn-cs"/>
              </a:rPr>
              <a:t> </a:t>
            </a:r>
            <a:r>
              <a:rPr lang="en-GB" sz="2400" dirty="0" err="1">
                <a:cs typeface="+mn-cs"/>
              </a:rPr>
              <a:t>larta</a:t>
            </a:r>
            <a:r>
              <a:rPr lang="en-GB" sz="2400" dirty="0">
                <a:cs typeface="+mn-cs"/>
              </a:rPr>
              <a:t>, </a:t>
            </a:r>
            <a:r>
              <a:rPr lang="en-GB" sz="2400" dirty="0" err="1">
                <a:cs typeface="+mn-cs"/>
              </a:rPr>
              <a:t>efekte</a:t>
            </a:r>
            <a:r>
              <a:rPr lang="en-GB" sz="2400" dirty="0">
                <a:cs typeface="+mn-cs"/>
              </a:rPr>
              <a:t> </a:t>
            </a:r>
            <a:r>
              <a:rPr lang="en-GB" sz="2400" dirty="0" err="1">
                <a:cs typeface="+mn-cs"/>
              </a:rPr>
              <a:t>zinxhir</a:t>
            </a:r>
            <a:r>
              <a:rPr lang="en-GB" sz="2400" dirty="0">
                <a:cs typeface="+mn-cs"/>
              </a:rPr>
              <a:t>, </a:t>
            </a:r>
            <a:r>
              <a:rPr lang="en-GB" sz="2400" dirty="0" err="1">
                <a:cs typeface="+mn-cs"/>
              </a:rPr>
              <a:t>probleme</a:t>
            </a:r>
            <a:r>
              <a:rPr lang="en-GB" sz="2400" dirty="0">
                <a:cs typeface="+mn-cs"/>
              </a:rPr>
              <a:t> </a:t>
            </a:r>
            <a:r>
              <a:rPr lang="en-GB" sz="2400" dirty="0" err="1">
                <a:cs typeface="+mn-cs"/>
              </a:rPr>
              <a:t>koordinimi</a:t>
            </a:r>
            <a:r>
              <a:rPr lang="en-GB" sz="2400" dirty="0">
                <a:cs typeface="+mn-cs"/>
              </a:rPr>
              <a:t> </a:t>
            </a:r>
            <a:r>
              <a:rPr lang="en-GB" sz="2400" dirty="0" err="1" smtClean="0">
                <a:cs typeface="+mn-cs"/>
              </a:rPr>
              <a:t>veçanërisht</a:t>
            </a:r>
            <a:r>
              <a:rPr lang="en-GB" sz="2400" dirty="0" smtClean="0">
                <a:cs typeface="+mn-cs"/>
              </a:rPr>
              <a:t> </a:t>
            </a:r>
            <a:r>
              <a:rPr lang="en-GB" sz="2400" dirty="0" err="1" smtClean="0">
                <a:cs typeface="+mn-cs"/>
              </a:rPr>
              <a:t>në</a:t>
            </a:r>
            <a:r>
              <a:rPr lang="en-GB" sz="2400" dirty="0" smtClean="0">
                <a:cs typeface="+mn-cs"/>
              </a:rPr>
              <a:t> </a:t>
            </a:r>
            <a:r>
              <a:rPr lang="en-GB" sz="2400" dirty="0" err="1">
                <a:cs typeface="+mn-cs"/>
              </a:rPr>
              <a:t>rastin</a:t>
            </a:r>
            <a:r>
              <a:rPr lang="en-GB" sz="2400" dirty="0">
                <a:cs typeface="+mn-cs"/>
              </a:rPr>
              <a:t> e </a:t>
            </a:r>
            <a:r>
              <a:rPr lang="en-GB" sz="2400" dirty="0" err="1">
                <a:cs typeface="+mn-cs"/>
              </a:rPr>
              <a:t>rrjeteve</a:t>
            </a:r>
            <a:r>
              <a:rPr lang="en-GB" sz="2400" dirty="0">
                <a:cs typeface="+mn-cs"/>
              </a:rPr>
              <a:t> </a:t>
            </a:r>
            <a:r>
              <a:rPr lang="en-GB" sz="2400" dirty="0" err="1">
                <a:cs typeface="+mn-cs"/>
              </a:rPr>
              <a:t>infrastrukturore</a:t>
            </a:r>
            <a:r>
              <a:rPr lang="en-GB" sz="2400" dirty="0" smtClean="0">
                <a:cs typeface="+mn-cs"/>
              </a:rPr>
              <a:t>…)</a:t>
            </a:r>
            <a:r>
              <a:rPr lang="sq-AL" sz="2400" dirty="0" smtClean="0">
                <a:cs typeface="+mn-cs"/>
              </a:rPr>
              <a:t>.</a:t>
            </a:r>
            <a:r>
              <a:rPr lang="en-GB" sz="2400" dirty="0" smtClean="0">
                <a:cs typeface="+mn-cs"/>
              </a:rPr>
              <a:t> </a:t>
            </a:r>
            <a:endParaRPr lang="en-GB" sz="2400" dirty="0">
              <a:cs typeface="+mn-cs"/>
            </a:endParaRPr>
          </a:p>
          <a:p>
            <a:pPr marL="1003300" lvl="2" indent="-285750">
              <a:buFont typeface="Arial" panose="020B0604020202020204" pitchFamily="34" charset="0"/>
              <a:buChar char="•"/>
            </a:pPr>
            <a:r>
              <a:rPr lang="en-GB" sz="2400" i="1" dirty="0" err="1" smtClean="0"/>
              <a:t>Potenciali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zhvillimor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i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zonës</a:t>
            </a:r>
            <a:r>
              <a:rPr lang="en-GB" sz="2400" i="1" dirty="0" smtClean="0"/>
              <a:t> </a:t>
            </a:r>
            <a:r>
              <a:rPr lang="en-GB" sz="2400" dirty="0" err="1" smtClean="0"/>
              <a:t>nuk</a:t>
            </a:r>
            <a:r>
              <a:rPr lang="en-GB" sz="2400" dirty="0" smtClean="0"/>
              <a:t> </a:t>
            </a:r>
            <a:r>
              <a:rPr lang="en-GB" sz="2400" dirty="0" err="1" smtClean="0"/>
              <a:t>shfrytëzohet</a:t>
            </a:r>
            <a:r>
              <a:rPr lang="en-GB" sz="2400" dirty="0" smtClean="0"/>
              <a:t> </a:t>
            </a:r>
            <a:r>
              <a:rPr lang="en-GB" sz="2400" dirty="0" err="1" smtClean="0"/>
              <a:t>plotësisht</a:t>
            </a:r>
            <a:r>
              <a:rPr lang="sq-AL" sz="2400" dirty="0" smtClean="0"/>
              <a:t>.</a:t>
            </a:r>
            <a:endParaRPr lang="en-GB" sz="2400" dirty="0" smtClean="0"/>
          </a:p>
          <a:p>
            <a:pPr marL="1003300" lvl="2" indent="-285750">
              <a:buFont typeface="Arial" panose="020B0604020202020204" pitchFamily="34" charset="0"/>
              <a:buChar char="•"/>
            </a:pPr>
            <a:r>
              <a:rPr lang="en-GB" sz="2400" i="1" dirty="0" err="1" smtClean="0"/>
              <a:t>Pozicionimi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i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zonës</a:t>
            </a:r>
            <a:r>
              <a:rPr lang="en-GB" sz="2400" i="1" dirty="0" smtClean="0"/>
              <a:t>: </a:t>
            </a:r>
            <a:r>
              <a:rPr lang="en-GB" sz="2400" dirty="0" err="1" smtClean="0"/>
              <a:t>shumë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dobët</a:t>
            </a:r>
            <a:r>
              <a:rPr lang="en-GB" sz="2400" dirty="0" smtClean="0"/>
              <a:t>. </a:t>
            </a:r>
          </a:p>
          <a:p>
            <a:pPr marL="647700" lvl="1" indent="-285750">
              <a:buFont typeface="Wingdings" panose="05000000000000000000" pitchFamily="2" charset="2"/>
              <a:buChar char="§"/>
            </a:pPr>
            <a:r>
              <a:rPr lang="en-GB" sz="2400" dirty="0" err="1" smtClean="0"/>
              <a:t>Nevoja</a:t>
            </a:r>
            <a:r>
              <a:rPr lang="en-GB" sz="2400" dirty="0" smtClean="0"/>
              <a:t> </a:t>
            </a:r>
            <a:r>
              <a:rPr lang="en-GB" sz="2400" dirty="0" err="1" smtClean="0"/>
              <a:t>për</a:t>
            </a:r>
            <a:r>
              <a:rPr lang="en-GB" sz="2400" dirty="0" smtClean="0"/>
              <a:t> </a:t>
            </a:r>
            <a:r>
              <a:rPr lang="en-GB" sz="2400" dirty="0" err="1" smtClean="0"/>
              <a:t>reformë</a:t>
            </a:r>
            <a:r>
              <a:rPr lang="en-GB" sz="2400" dirty="0" smtClean="0"/>
              <a:t> </a:t>
            </a:r>
            <a:r>
              <a:rPr lang="en-GB" sz="2400" dirty="0" err="1" smtClean="0"/>
              <a:t>territoriale</a:t>
            </a:r>
            <a:r>
              <a:rPr lang="en-GB" sz="2400" dirty="0" smtClean="0"/>
              <a:t>-administrative (</a:t>
            </a:r>
            <a:r>
              <a:rPr lang="en-GB" sz="2400" dirty="0" err="1" smtClean="0"/>
              <a:t>bashkime</a:t>
            </a:r>
            <a:r>
              <a:rPr lang="en-GB" sz="2400" dirty="0" smtClean="0"/>
              <a:t>) </a:t>
            </a:r>
            <a:r>
              <a:rPr lang="en-GB" sz="2400" dirty="0" err="1" smtClean="0"/>
              <a:t>ose</a:t>
            </a:r>
            <a:r>
              <a:rPr lang="en-GB" sz="2400" dirty="0" smtClean="0"/>
              <a:t> </a:t>
            </a:r>
            <a:r>
              <a:rPr lang="en-GB" sz="2400" dirty="0" err="1" smtClean="0"/>
              <a:t>bashkëpunim</a:t>
            </a:r>
            <a:r>
              <a:rPr lang="en-GB" sz="2400" dirty="0" smtClean="0"/>
              <a:t> horizontal</a:t>
            </a:r>
            <a:r>
              <a:rPr lang="sq-AL" sz="2400" dirty="0" smtClean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3601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27784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555776" y="1268412"/>
            <a:ext cx="6283424" cy="4968899"/>
          </a:xfrm>
        </p:spPr>
        <p:txBody>
          <a:bodyPr/>
          <a:lstStyle/>
          <a:p>
            <a:r>
              <a:rPr lang="en-US" sz="2000" b="1" dirty="0" smtClean="0"/>
              <a:t>	</a:t>
            </a:r>
            <a:r>
              <a:rPr lang="en-US" sz="2000" b="1" dirty="0" err="1" smtClean="0"/>
              <a:t>Programi</a:t>
            </a:r>
            <a:r>
              <a:rPr lang="en-US" sz="2000" b="1" dirty="0" smtClean="0"/>
              <a:t> </a:t>
            </a:r>
            <a:r>
              <a:rPr lang="sq-AL" sz="2000" b="1" dirty="0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zhvillimit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të</a:t>
            </a:r>
            <a:r>
              <a:rPr lang="en-US" sz="2000" b="1" dirty="0" smtClean="0"/>
              <a:t> ZF </a:t>
            </a:r>
            <a:endParaRPr lang="en-US" sz="2000" b="1" dirty="0"/>
          </a:p>
          <a:p>
            <a:pPr lvl="0" algn="just"/>
            <a:endParaRPr lang="en-US" sz="2000" dirty="0"/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-US" sz="2000" b="1" dirty="0" err="1" smtClean="0">
                <a:solidFill>
                  <a:schemeClr val="tx1"/>
                </a:solidFill>
              </a:rPr>
              <a:t>Projektet</a:t>
            </a:r>
            <a:r>
              <a:rPr lang="en-US" sz="2000" b="1" dirty="0" smtClean="0">
                <a:solidFill>
                  <a:schemeClr val="tx1"/>
                </a:solidFill>
              </a:rPr>
              <a:t> e </a:t>
            </a:r>
            <a:r>
              <a:rPr lang="en-US" sz="2000" b="1" dirty="0" err="1" smtClean="0">
                <a:solidFill>
                  <a:schemeClr val="tx1"/>
                </a:solidFill>
              </a:rPr>
              <a:t>Zonës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Funksionale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për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zhvillim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ekonomik</a:t>
            </a:r>
            <a:r>
              <a:rPr lang="en-US" sz="2000" dirty="0" smtClean="0">
                <a:solidFill>
                  <a:schemeClr val="tx1"/>
                </a:solidFill>
              </a:rPr>
              <a:t> e </a:t>
            </a:r>
            <a:r>
              <a:rPr lang="en-US" sz="2000" dirty="0" err="1" smtClean="0">
                <a:solidFill>
                  <a:schemeClr val="tx1"/>
                </a:solidFill>
              </a:rPr>
              <a:t>integrim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dhe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përmirësim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shërbimeve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publike</a:t>
            </a:r>
            <a:r>
              <a:rPr lang="en-US" sz="2000" dirty="0" smtClean="0">
                <a:solidFill>
                  <a:schemeClr val="tx1"/>
                </a:solidFill>
              </a:rPr>
              <a:t>, duke </a:t>
            </a:r>
            <a:r>
              <a:rPr lang="en-US" sz="2000" dirty="0" err="1" smtClean="0">
                <a:solidFill>
                  <a:schemeClr val="tx1"/>
                </a:solidFill>
              </a:rPr>
              <a:t>synuar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forcimin</a:t>
            </a:r>
            <a:r>
              <a:rPr lang="en-US" sz="2000" dirty="0" smtClean="0">
                <a:solidFill>
                  <a:schemeClr val="tx1"/>
                </a:solidFill>
              </a:rPr>
              <a:t> e </a:t>
            </a:r>
            <a:r>
              <a:rPr lang="en-US" sz="2000" dirty="0" err="1" smtClean="0">
                <a:solidFill>
                  <a:schemeClr val="tx1"/>
                </a:solidFill>
              </a:rPr>
              <a:t>kohezionit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brendshëm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të</a:t>
            </a:r>
            <a:r>
              <a:rPr lang="en-US" sz="2000" dirty="0" smtClean="0">
                <a:solidFill>
                  <a:schemeClr val="tx1"/>
                </a:solidFill>
              </a:rPr>
              <a:t> ZF </a:t>
            </a:r>
            <a:r>
              <a:rPr lang="en-US" sz="2000" dirty="0" err="1" smtClean="0">
                <a:solidFill>
                  <a:schemeClr val="tx1"/>
                </a:solidFill>
              </a:rPr>
              <a:t>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përdorim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përfitimeve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pritshme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ofrimi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shërbimeve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përbashkëta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endParaRPr lang="en-US" sz="2000" dirty="0"/>
          </a:p>
          <a:p>
            <a:pPr algn="just"/>
            <a:endParaRPr lang="en-US" sz="2000" dirty="0"/>
          </a:p>
          <a:p>
            <a:pPr lvl="0" algn="just"/>
            <a:r>
              <a:rPr lang="en-US" sz="2000" dirty="0" smtClean="0"/>
              <a:t>	</a:t>
            </a:r>
            <a:r>
              <a:rPr lang="en-US" sz="2000" dirty="0" err="1" smtClean="0"/>
              <a:t>Struktura</a:t>
            </a:r>
            <a:r>
              <a:rPr lang="en-US" sz="2000" dirty="0" smtClean="0"/>
              <a:t> e </a:t>
            </a:r>
            <a:r>
              <a:rPr lang="en-US" sz="2000" dirty="0" err="1" smtClean="0"/>
              <a:t>procesi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zbatimit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PZF </a:t>
            </a:r>
            <a:r>
              <a:rPr lang="en-US" sz="2000" dirty="0" err="1" smtClean="0"/>
              <a:t>përfshirë</a:t>
            </a:r>
            <a:r>
              <a:rPr lang="en-US" sz="2000" dirty="0" smtClean="0"/>
              <a:t> </a:t>
            </a:r>
            <a:r>
              <a:rPr lang="en-US" sz="2000" dirty="0" err="1" smtClean="0"/>
              <a:t>rekomandime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për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organizimin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Njësisë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së</a:t>
            </a:r>
            <a:r>
              <a:rPr lang="en-US" sz="2000" b="1" dirty="0" smtClean="0"/>
              <a:t> re </a:t>
            </a:r>
            <a:r>
              <a:rPr lang="en-US" sz="2000" b="1" dirty="0" err="1" smtClean="0"/>
              <a:t>Vendore</a:t>
            </a:r>
            <a:r>
              <a:rPr lang="en-US" sz="2000" b="1" dirty="0" smtClean="0"/>
              <a:t>.</a:t>
            </a:r>
            <a:endParaRPr lang="en-US" sz="2000" b="1" dirty="0"/>
          </a:p>
          <a:p>
            <a:pPr algn="just"/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26777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555776" y="1268412"/>
            <a:ext cx="6283424" cy="4968899"/>
          </a:xfrm>
        </p:spPr>
        <p:txBody>
          <a:bodyPr/>
          <a:lstStyle/>
          <a:p>
            <a:pPr marL="357187" lvl="1" indent="0">
              <a:buNone/>
            </a:pPr>
            <a:r>
              <a:rPr lang="en-US" b="1" dirty="0" smtClean="0"/>
              <a:t>PZF: </a:t>
            </a:r>
            <a:r>
              <a:rPr lang="en-US" b="1" dirty="0" err="1" smtClean="0"/>
              <a:t>produkti</a:t>
            </a:r>
            <a:r>
              <a:rPr lang="sq-AL" b="1" dirty="0" smtClean="0"/>
              <a:t> </a:t>
            </a:r>
            <a:r>
              <a:rPr lang="en-US" b="1" dirty="0" smtClean="0"/>
              <a:t>– </a:t>
            </a:r>
            <a:r>
              <a:rPr lang="en-US" b="1" dirty="0" err="1" smtClean="0"/>
              <a:t>Programi</a:t>
            </a:r>
            <a:r>
              <a:rPr lang="en-US" b="1" dirty="0" smtClean="0"/>
              <a:t> i </a:t>
            </a:r>
            <a:r>
              <a:rPr lang="en-US" b="1" dirty="0" err="1" smtClean="0"/>
              <a:t>zhvillimit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zonave</a:t>
            </a:r>
            <a:r>
              <a:rPr lang="en-US" b="1" dirty="0" smtClean="0"/>
              <a:t> </a:t>
            </a:r>
            <a:r>
              <a:rPr lang="en-US" b="1" dirty="0" err="1" smtClean="0"/>
              <a:t>funksionale</a:t>
            </a:r>
            <a:endParaRPr lang="en-US" b="1" dirty="0"/>
          </a:p>
          <a:p>
            <a:pPr marL="357187" lvl="1" indent="0">
              <a:buNone/>
            </a:pPr>
            <a:endParaRPr lang="en-US" b="1" i="1" dirty="0" smtClean="0"/>
          </a:p>
          <a:p>
            <a:pPr marL="357187" lvl="1" indent="0">
              <a:buNone/>
            </a:pPr>
            <a:r>
              <a:rPr lang="en-US" b="1" i="1" dirty="0" smtClean="0"/>
              <a:t>	</a:t>
            </a:r>
            <a:r>
              <a:rPr lang="en-US" b="1" i="1" dirty="0" err="1" smtClean="0"/>
              <a:t>Projektet</a:t>
            </a:r>
            <a:r>
              <a:rPr lang="en-US" b="1" i="1" dirty="0" smtClean="0"/>
              <a:t> e </a:t>
            </a:r>
            <a:r>
              <a:rPr lang="en-US" b="1" i="1" dirty="0" err="1" smtClean="0"/>
              <a:t>zhvillimit</a:t>
            </a:r>
            <a:r>
              <a:rPr lang="en-US" b="1" i="1" dirty="0" smtClean="0"/>
              <a:t> </a:t>
            </a:r>
            <a:r>
              <a:rPr lang="en-US" b="1" i="1" dirty="0" err="1" smtClean="0"/>
              <a:t>ekonomik</a:t>
            </a:r>
            <a:r>
              <a:rPr lang="en-US" b="1" i="1" dirty="0" smtClean="0"/>
              <a:t>. </a:t>
            </a:r>
          </a:p>
          <a:p>
            <a:pPr marL="357187" lvl="1" indent="0">
              <a:buNone/>
            </a:pPr>
            <a:r>
              <a:rPr lang="en-US" dirty="0"/>
              <a:t> </a:t>
            </a:r>
            <a:r>
              <a:rPr lang="en-US" sz="1400" i="1" dirty="0" smtClean="0"/>
              <a:t>	</a:t>
            </a:r>
            <a:r>
              <a:rPr lang="en-US" sz="1400" i="1" dirty="0" err="1" smtClean="0"/>
              <a:t>Fokus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në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sektorët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prioritarë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ekonomike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si</a:t>
            </a:r>
            <a:r>
              <a:rPr lang="en-US" sz="1400" i="1" dirty="0" err="1" smtClean="0">
                <a:latin typeface="Arial Narrow"/>
              </a:rPr>
              <a:t>ç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janë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identifkuar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në</a:t>
            </a:r>
            <a:r>
              <a:rPr lang="en-US" sz="1400" i="1" dirty="0" smtClean="0"/>
              <a:t> PZF; 	</a:t>
            </a:r>
            <a:r>
              <a:rPr lang="en-US" sz="1400" i="1" dirty="0" err="1" smtClean="0"/>
              <a:t>ndikimi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në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zhvillimin</a:t>
            </a:r>
            <a:r>
              <a:rPr lang="en-US" sz="1400" i="1" dirty="0" smtClean="0"/>
              <a:t> e </a:t>
            </a:r>
            <a:r>
              <a:rPr lang="en-US" sz="1400" i="1" dirty="0" err="1" smtClean="0"/>
              <a:t>sektorit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privat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partneritetet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publike</a:t>
            </a:r>
            <a:r>
              <a:rPr lang="en-US" sz="1400" i="1" dirty="0" smtClean="0"/>
              <a:t> e private, 	</a:t>
            </a:r>
            <a:r>
              <a:rPr lang="en-US" sz="1400" i="1" dirty="0" err="1" smtClean="0"/>
              <a:t>forcimi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NVM-</a:t>
            </a:r>
            <a:r>
              <a:rPr lang="en-US" sz="1400" i="1" dirty="0" err="1" smtClean="0"/>
              <a:t>ve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përmirësimi</a:t>
            </a:r>
            <a:r>
              <a:rPr lang="en-US" sz="1400" i="1" dirty="0" smtClean="0"/>
              <a:t> I </a:t>
            </a:r>
            <a:r>
              <a:rPr lang="en-US" sz="1400" i="1" dirty="0" err="1" smtClean="0"/>
              <a:t>klimës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së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biznesit</a:t>
            </a:r>
            <a:r>
              <a:rPr lang="en-US" sz="1400" i="1" dirty="0" smtClean="0"/>
              <a:t> , </a:t>
            </a:r>
            <a:r>
              <a:rPr lang="en-US" sz="1400" i="1" dirty="0" err="1" smtClean="0"/>
              <a:t>asitenca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për</a:t>
            </a:r>
            <a:r>
              <a:rPr lang="en-US" sz="1400" i="1" dirty="0" smtClean="0"/>
              <a:t> 	</a:t>
            </a:r>
            <a:r>
              <a:rPr lang="en-US" sz="1400" i="1" dirty="0" err="1" smtClean="0"/>
              <a:t>biznese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të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reja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marketingu</a:t>
            </a:r>
            <a:r>
              <a:rPr lang="en-US" sz="1400" i="1" dirty="0" smtClean="0"/>
              <a:t>  I </a:t>
            </a:r>
            <a:r>
              <a:rPr lang="en-US" sz="1400" i="1" dirty="0" err="1" smtClean="0"/>
              <a:t>territorit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etj</a:t>
            </a:r>
            <a:r>
              <a:rPr lang="en-US" sz="1400" i="1" dirty="0" smtClean="0"/>
              <a:t>. </a:t>
            </a:r>
            <a:endParaRPr lang="en-US" sz="1400" i="1" dirty="0"/>
          </a:p>
          <a:p>
            <a:r>
              <a:rPr lang="en-US" dirty="0"/>
              <a:t>  </a:t>
            </a:r>
            <a:r>
              <a:rPr lang="en-US" dirty="0" smtClean="0"/>
              <a:t>	</a:t>
            </a:r>
            <a:endParaRPr lang="en-US" dirty="0"/>
          </a:p>
          <a:p>
            <a:r>
              <a:rPr lang="en-US" b="1" i="1" dirty="0" smtClean="0"/>
              <a:t>		</a:t>
            </a:r>
            <a:r>
              <a:rPr lang="en-US" b="1" i="1" dirty="0" err="1" smtClean="0"/>
              <a:t>Projektet</a:t>
            </a:r>
            <a:r>
              <a:rPr lang="en-US" b="1" i="1" dirty="0" smtClean="0"/>
              <a:t> </a:t>
            </a:r>
            <a:r>
              <a:rPr lang="en-US" b="1" i="1" dirty="0" err="1" smtClean="0"/>
              <a:t>për</a:t>
            </a:r>
            <a:r>
              <a:rPr lang="en-US" b="1" i="1" dirty="0" smtClean="0"/>
              <a:t> </a:t>
            </a:r>
            <a:r>
              <a:rPr lang="en-US" b="1" i="1" dirty="0" err="1" smtClean="0"/>
              <a:t>përmirësimin</a:t>
            </a:r>
            <a:r>
              <a:rPr lang="en-US" b="1" i="1" dirty="0" smtClean="0"/>
              <a:t> e </a:t>
            </a:r>
            <a:r>
              <a:rPr lang="en-US" b="1" i="1" dirty="0" err="1" smtClean="0"/>
              <a:t>shërbimeve</a:t>
            </a:r>
            <a:r>
              <a:rPr lang="en-US" b="1" i="1" dirty="0" smtClean="0"/>
              <a:t> </a:t>
            </a:r>
            <a:r>
              <a:rPr lang="en-US" b="1" i="1" dirty="0" err="1" smtClean="0"/>
              <a:t>publike</a:t>
            </a:r>
            <a:r>
              <a:rPr lang="en-US" b="1" i="1" dirty="0" smtClean="0"/>
              <a:t>. </a:t>
            </a:r>
            <a:endParaRPr lang="en-US" dirty="0"/>
          </a:p>
          <a:p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	</a:t>
            </a:r>
            <a:r>
              <a:rPr lang="en-US" sz="1400" i="1" dirty="0" err="1" smtClean="0"/>
              <a:t>Projekte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që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synojnë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përmirësimin</a:t>
            </a:r>
            <a:r>
              <a:rPr lang="en-US" sz="1400" i="1" dirty="0" smtClean="0"/>
              <a:t> e </a:t>
            </a:r>
            <a:r>
              <a:rPr lang="en-US" sz="1400" i="1" dirty="0" err="1" smtClean="0"/>
              <a:t>shërbimeve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publike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që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ofrohen</a:t>
            </a:r>
            <a:r>
              <a:rPr lang="en-US" sz="1400" i="1" dirty="0" smtClean="0"/>
              <a:t> 	</a:t>
            </a:r>
            <a:r>
              <a:rPr lang="en-US" sz="1400" i="1" dirty="0" err="1" smtClean="0"/>
              <a:t>nga</a:t>
            </a:r>
            <a:r>
              <a:rPr lang="en-US" sz="1400" i="1" dirty="0" smtClean="0"/>
              <a:t> NJQV-</a:t>
            </a:r>
            <a:r>
              <a:rPr lang="en-US" sz="1400" i="1" dirty="0" err="1" smtClean="0"/>
              <a:t>të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në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zonën</a:t>
            </a:r>
            <a:r>
              <a:rPr lang="en-US" sz="1400" i="1" dirty="0" smtClean="0"/>
              <a:t> e </a:t>
            </a:r>
            <a:r>
              <a:rPr lang="en-US" sz="1400" i="1" dirty="0" err="1" smtClean="0"/>
              <a:t>gjer</a:t>
            </a:r>
            <a:r>
              <a:rPr lang="en-US" sz="1400" i="1" dirty="0" err="1"/>
              <a:t>ë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funksionale</a:t>
            </a:r>
            <a:r>
              <a:rPr lang="en-US" sz="1400" i="1" dirty="0" smtClean="0"/>
              <a:t> duke </a:t>
            </a:r>
            <a:r>
              <a:rPr lang="en-US" sz="1400" i="1" dirty="0" err="1" smtClean="0"/>
              <a:t>synuar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optimizin</a:t>
            </a:r>
            <a:r>
              <a:rPr lang="en-US" sz="1400" i="1" dirty="0" smtClean="0"/>
              <a:t> e 	</a:t>
            </a:r>
            <a:r>
              <a:rPr lang="en-US" sz="1400" i="1" dirty="0" err="1" smtClean="0"/>
              <a:t>dhënies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së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shërbimit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për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qytetarët</a:t>
            </a:r>
            <a:r>
              <a:rPr lang="en-US" sz="1400" i="1" dirty="0" smtClean="0"/>
              <a:t> e ZF.	</a:t>
            </a:r>
          </a:p>
          <a:p>
            <a:endParaRPr lang="en-US" dirty="0"/>
          </a:p>
          <a:p>
            <a:r>
              <a:rPr lang="en-US" dirty="0" smtClean="0"/>
              <a:t>		</a:t>
            </a:r>
            <a:r>
              <a:rPr lang="en-US" b="1" i="1" dirty="0" err="1" smtClean="0"/>
              <a:t>Projekte</a:t>
            </a:r>
            <a:r>
              <a:rPr lang="en-US" b="1" i="1" dirty="0" smtClean="0"/>
              <a:t> </a:t>
            </a:r>
            <a:r>
              <a:rPr lang="en-US" b="1" i="1" dirty="0" err="1" smtClean="0"/>
              <a:t>qe</a:t>
            </a:r>
            <a:r>
              <a:rPr lang="en-US" b="1" i="1" dirty="0" smtClean="0"/>
              <a:t> </a:t>
            </a:r>
            <a:r>
              <a:rPr lang="en-US" b="1" i="1" dirty="0" err="1" smtClean="0"/>
              <a:t>mobilizohen</a:t>
            </a:r>
            <a:r>
              <a:rPr lang="en-US" b="1" i="1" dirty="0" smtClean="0"/>
              <a:t> </a:t>
            </a:r>
            <a:r>
              <a:rPr lang="en-US" b="1" i="1" dirty="0" err="1" smtClean="0"/>
              <a:t>shpejt</a:t>
            </a:r>
            <a:r>
              <a:rPr lang="en-US" b="1" i="1" dirty="0"/>
              <a:t>.</a:t>
            </a:r>
            <a:endParaRPr lang="en-US" b="1" i="1" dirty="0" smtClean="0"/>
          </a:p>
          <a:p>
            <a:r>
              <a:rPr lang="en-US" dirty="0" smtClean="0"/>
              <a:t>  		</a:t>
            </a:r>
            <a:r>
              <a:rPr lang="en-US" sz="1400" i="1" dirty="0" err="1" smtClean="0"/>
              <a:t>Projekte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që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normalisht</a:t>
            </a:r>
            <a:r>
              <a:rPr lang="en-US" sz="1400" i="1" dirty="0" smtClean="0"/>
              <a:t> </a:t>
            </a:r>
            <a:r>
              <a:rPr lang="en-US" sz="1400" i="1" dirty="0" err="1"/>
              <a:t>burojnë</a:t>
            </a:r>
            <a:r>
              <a:rPr lang="en-US" sz="1400" i="1" dirty="0"/>
              <a:t>  </a:t>
            </a:r>
            <a:r>
              <a:rPr lang="en-US" sz="1400" i="1" dirty="0" err="1" smtClean="0"/>
              <a:t>nga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rekomandimet</a:t>
            </a:r>
            <a:r>
              <a:rPr lang="en-US" sz="1400" i="1" dirty="0" smtClean="0"/>
              <a:t> e </a:t>
            </a:r>
            <a:r>
              <a:rPr lang="en-US" sz="1400" i="1" dirty="0" err="1"/>
              <a:t>analizë</a:t>
            </a:r>
            <a:r>
              <a:rPr lang="en-US" sz="1400" i="1" dirty="0"/>
              <a:t> s </a:t>
            </a:r>
            <a:r>
              <a:rPr lang="en-US" sz="1400" i="1" dirty="0" err="1"/>
              <a:t>së</a:t>
            </a:r>
            <a:r>
              <a:rPr lang="en-US" sz="1400" i="1" dirty="0"/>
              <a:t>  </a:t>
            </a:r>
            <a:r>
              <a:rPr lang="en-US" sz="1400" i="1" dirty="0" smtClean="0"/>
              <a:t>	</a:t>
            </a:r>
            <a:r>
              <a:rPr lang="en-US" sz="1400" i="1" dirty="0" err="1" smtClean="0"/>
              <a:t>qeverisjes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dhe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mund</a:t>
            </a:r>
            <a:r>
              <a:rPr lang="en-US" sz="1400" i="1" dirty="0" smtClean="0"/>
              <a:t> </a:t>
            </a:r>
            <a:r>
              <a:rPr lang="en-US" sz="1400" i="1" dirty="0" err="1"/>
              <a:t>të</a:t>
            </a:r>
            <a:r>
              <a:rPr lang="en-US" sz="1400" i="1" dirty="0"/>
              <a:t>  </a:t>
            </a:r>
            <a:r>
              <a:rPr lang="en-US" sz="1400" i="1" dirty="0" err="1" smtClean="0"/>
              <a:t>mobilizohen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shpejt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për</a:t>
            </a:r>
            <a:r>
              <a:rPr lang="en-US" sz="1400" i="1" dirty="0" smtClean="0"/>
              <a:t> </a:t>
            </a:r>
            <a:r>
              <a:rPr lang="en-US" sz="1400" i="1" dirty="0" err="1"/>
              <a:t>të</a:t>
            </a:r>
            <a:r>
              <a:rPr lang="en-US" sz="1400" i="1" dirty="0"/>
              <a:t>  </a:t>
            </a:r>
            <a:r>
              <a:rPr lang="en-US" sz="1400" i="1" dirty="0" err="1"/>
              <a:t>pë</a:t>
            </a:r>
            <a:r>
              <a:rPr lang="en-US" sz="1400" i="1" dirty="0"/>
              <a:t> </a:t>
            </a:r>
            <a:r>
              <a:rPr lang="en-US" sz="1400" i="1" dirty="0" err="1"/>
              <a:t>rmiresuar</a:t>
            </a:r>
            <a:r>
              <a:rPr lang="en-US" sz="1400" i="1" dirty="0"/>
              <a:t> </a:t>
            </a:r>
            <a:r>
              <a:rPr lang="en-US" sz="1400" i="1" dirty="0" smtClean="0"/>
              <a:t>	(</a:t>
            </a:r>
            <a:r>
              <a:rPr lang="en-US" sz="1400" i="1" dirty="0" err="1" smtClean="0"/>
              <a:t>ve</a:t>
            </a:r>
            <a:r>
              <a:rPr lang="en-US" sz="1400" i="1" dirty="0" err="1" smtClean="0">
                <a:latin typeface="Arial Narrow"/>
              </a:rPr>
              <a:t>ç</a:t>
            </a:r>
            <a:r>
              <a:rPr lang="en-US" sz="1400" i="1" dirty="0" err="1"/>
              <a:t>anë</a:t>
            </a:r>
            <a:r>
              <a:rPr lang="en-US" sz="1400" i="1" dirty="0"/>
              <a:t> </a:t>
            </a:r>
            <a:r>
              <a:rPr lang="en-US" sz="1400" i="1" dirty="0" err="1"/>
              <a:t>risht</a:t>
            </a:r>
            <a:r>
              <a:rPr lang="en-US" sz="1400" i="1" dirty="0" smtClean="0"/>
              <a:t>) </a:t>
            </a:r>
            <a:r>
              <a:rPr lang="en-US" sz="1400" i="1" dirty="0" err="1"/>
              <a:t>shë</a:t>
            </a:r>
            <a:r>
              <a:rPr lang="en-US" sz="1400" i="1" dirty="0"/>
              <a:t> </a:t>
            </a:r>
            <a:r>
              <a:rPr lang="en-US" sz="1400" i="1" dirty="0" err="1"/>
              <a:t>rbimet</a:t>
            </a:r>
            <a:r>
              <a:rPr lang="en-US" sz="1400" i="1" dirty="0"/>
              <a:t> </a:t>
            </a:r>
            <a:r>
              <a:rPr lang="en-US" sz="1400" i="1" dirty="0" err="1" smtClean="0"/>
              <a:t>adminstrative</a:t>
            </a:r>
            <a:r>
              <a:rPr lang="en-US" sz="1400" i="1" dirty="0" smtClean="0"/>
              <a:t> </a:t>
            </a:r>
            <a:r>
              <a:rPr lang="en-US" sz="1400" i="1" dirty="0" err="1"/>
              <a:t>në</a:t>
            </a:r>
            <a:r>
              <a:rPr lang="en-US" sz="1400" i="1" dirty="0"/>
              <a:t>  NJQV-</a:t>
            </a:r>
            <a:r>
              <a:rPr lang="en-US" sz="1400" i="1" dirty="0" err="1"/>
              <a:t>në</a:t>
            </a:r>
            <a:r>
              <a:rPr lang="en-US" sz="1400" i="1" dirty="0"/>
              <a:t>  </a:t>
            </a:r>
            <a:r>
              <a:rPr lang="en-US" sz="1400" i="1" dirty="0" smtClean="0"/>
              <a:t>e re. 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22467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491880" y="1268760"/>
            <a:ext cx="5275312" cy="2304256"/>
          </a:xfrm>
          <a:noFill/>
          <a:ln>
            <a:gradFill>
              <a:gsLst>
                <a:gs pos="1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/>
          <a:lstStyle/>
          <a:p>
            <a:pPr algn="just"/>
            <a:r>
              <a:rPr lang="en-US" sz="1400" b="1" i="1" dirty="0" err="1" smtClean="0"/>
              <a:t>Dibra</a:t>
            </a:r>
            <a:r>
              <a:rPr lang="en-US" sz="1400" b="1" i="1" dirty="0" smtClean="0"/>
              <a:t> e </a:t>
            </a:r>
            <a:r>
              <a:rPr lang="en-US" sz="1400" b="1" i="1" dirty="0" err="1" smtClean="0"/>
              <a:t>Pastër</a:t>
            </a:r>
            <a:endParaRPr lang="en-US" sz="1400" b="1" i="1" dirty="0" smtClean="0"/>
          </a:p>
          <a:p>
            <a:pPr algn="just"/>
            <a:r>
              <a:rPr lang="en-US" sz="1400" b="1" dirty="0" smtClean="0"/>
              <a:t>Tipi </a:t>
            </a:r>
            <a:r>
              <a:rPr lang="sq-AL" sz="1400" b="1" dirty="0" smtClean="0"/>
              <a:t>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projektit</a:t>
            </a:r>
            <a:r>
              <a:rPr lang="sq-AL" sz="1400" b="1" dirty="0" smtClean="0"/>
              <a:t>: </a:t>
            </a:r>
            <a:r>
              <a:rPr lang="en-US" sz="1400" dirty="0" err="1" smtClean="0"/>
              <a:t>Shërbime</a:t>
            </a:r>
            <a:r>
              <a:rPr lang="en-US" sz="1400" dirty="0" smtClean="0"/>
              <a:t> </a:t>
            </a:r>
            <a:r>
              <a:rPr lang="en-US" sz="1400" dirty="0" err="1" smtClean="0"/>
              <a:t>publike</a:t>
            </a:r>
            <a:r>
              <a:rPr lang="en-US" sz="1400" dirty="0" smtClean="0"/>
              <a:t>  </a:t>
            </a:r>
          </a:p>
          <a:p>
            <a:pPr algn="just"/>
            <a:r>
              <a:rPr lang="en-US" sz="1400" b="1" dirty="0" smtClean="0"/>
              <a:t>Vend-</a:t>
            </a:r>
            <a:r>
              <a:rPr lang="en-US" sz="1400" b="1" dirty="0" err="1" smtClean="0"/>
              <a:t>ndodhja</a:t>
            </a:r>
            <a:r>
              <a:rPr lang="sq-AL" sz="1400" b="1" dirty="0" smtClean="0"/>
              <a:t>: </a:t>
            </a:r>
            <a:r>
              <a:rPr lang="en-US" sz="1400" b="1" dirty="0" smtClean="0"/>
              <a:t>ZF </a:t>
            </a:r>
            <a:r>
              <a:rPr lang="en-US" sz="1400" b="1" dirty="0" err="1" smtClean="0"/>
              <a:t>Dibër</a:t>
            </a:r>
            <a:r>
              <a:rPr lang="sq-AL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të</a:t>
            </a:r>
            <a:r>
              <a:rPr lang="en-US" sz="1400" dirty="0" smtClean="0"/>
              <a:t> </a:t>
            </a:r>
            <a:r>
              <a:rPr lang="en-US" sz="1400" dirty="0" err="1" smtClean="0"/>
              <a:t>gjitha</a:t>
            </a:r>
            <a:r>
              <a:rPr lang="en-US" sz="1400" dirty="0" smtClean="0"/>
              <a:t> </a:t>
            </a:r>
            <a:r>
              <a:rPr lang="en-US" sz="1400" dirty="0" err="1" smtClean="0"/>
              <a:t>njësitë</a:t>
            </a:r>
            <a:r>
              <a:rPr lang="en-US" sz="1400" dirty="0" smtClean="0"/>
              <a:t> administrative </a:t>
            </a:r>
          </a:p>
          <a:p>
            <a:pPr algn="just"/>
            <a:r>
              <a:rPr lang="en-US" sz="1400" b="1" dirty="0" err="1" smtClean="0"/>
              <a:t>Vlera</a:t>
            </a:r>
            <a:r>
              <a:rPr lang="en-US" sz="1400" b="1" dirty="0" smtClean="0"/>
              <a:t> e </a:t>
            </a:r>
            <a:r>
              <a:rPr lang="en-US" sz="1400" b="1" dirty="0" err="1" smtClean="0"/>
              <a:t>projektit</a:t>
            </a:r>
            <a:r>
              <a:rPr lang="en-US" sz="1400" b="1" dirty="0" smtClean="0"/>
              <a:t>: </a:t>
            </a:r>
            <a:r>
              <a:rPr lang="sq-AL" sz="1400" b="1" dirty="0" smtClean="0"/>
              <a:t>(EUR) </a:t>
            </a:r>
            <a:r>
              <a:rPr lang="sq-AL" sz="1400" dirty="0" smtClean="0"/>
              <a:t>420,000</a:t>
            </a:r>
            <a:endParaRPr lang="en-US" sz="1400" dirty="0" smtClean="0"/>
          </a:p>
          <a:p>
            <a:pPr algn="just"/>
            <a:r>
              <a:rPr lang="sq-AL" sz="1400" b="1" dirty="0" smtClean="0"/>
              <a:t> </a:t>
            </a:r>
            <a:endParaRPr lang="en-US" sz="1400" dirty="0" smtClean="0"/>
          </a:p>
          <a:p>
            <a:pPr algn="just"/>
            <a:r>
              <a:rPr lang="en-US" sz="1400" b="1" dirty="0" smtClean="0"/>
              <a:t>	</a:t>
            </a:r>
            <a:r>
              <a:rPr lang="en-US" sz="1400" b="1" dirty="0" err="1" smtClean="0"/>
              <a:t>Objektivi</a:t>
            </a:r>
            <a:r>
              <a:rPr lang="en-US" sz="1400" dirty="0" smtClean="0"/>
              <a:t>:</a:t>
            </a:r>
            <a:r>
              <a:rPr lang="sq-AL" sz="1400" dirty="0" smtClean="0"/>
              <a:t> </a:t>
            </a:r>
            <a:r>
              <a:rPr lang="en-US" sz="1400" dirty="0" err="1" smtClean="0"/>
              <a:t>Përmirësimi</a:t>
            </a:r>
            <a:r>
              <a:rPr lang="en-US" sz="1400" dirty="0" smtClean="0"/>
              <a:t> </a:t>
            </a:r>
            <a:r>
              <a:rPr lang="sq-AL" sz="1400" dirty="0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sistemit</a:t>
            </a:r>
            <a:r>
              <a:rPr lang="en-US" sz="1400" dirty="0" smtClean="0"/>
              <a:t> </a:t>
            </a:r>
            <a:r>
              <a:rPr lang="en-US" sz="1400" dirty="0" err="1" smtClean="0"/>
              <a:t>të</a:t>
            </a:r>
            <a:r>
              <a:rPr lang="en-US" sz="1400" dirty="0" smtClean="0"/>
              <a:t> </a:t>
            </a:r>
            <a:r>
              <a:rPr lang="en-US" sz="1400" dirty="0" err="1" smtClean="0"/>
              <a:t>menaxhimit</a:t>
            </a:r>
            <a:r>
              <a:rPr lang="en-US" sz="1400" dirty="0" smtClean="0"/>
              <a:t> </a:t>
            </a:r>
            <a:r>
              <a:rPr lang="en-US" sz="1400" dirty="0" err="1" smtClean="0"/>
              <a:t>të</a:t>
            </a:r>
            <a:r>
              <a:rPr lang="en-US" sz="1400" dirty="0" smtClean="0"/>
              <a:t> </a:t>
            </a:r>
            <a:r>
              <a:rPr lang="en-US" sz="1400" dirty="0" err="1" smtClean="0"/>
              <a:t>mbetjeve</a:t>
            </a:r>
            <a:r>
              <a:rPr lang="en-US" sz="1400" dirty="0" smtClean="0"/>
              <a:t> </a:t>
            </a:r>
            <a:r>
              <a:rPr lang="en-US" sz="1400" dirty="0" err="1" smtClean="0"/>
              <a:t>në</a:t>
            </a:r>
            <a:r>
              <a:rPr lang="en-US" sz="1400" dirty="0" smtClean="0"/>
              <a:t> ZF Dibër, </a:t>
            </a:r>
            <a:r>
              <a:rPr lang="en-US" sz="1400" dirty="0" err="1" smtClean="0"/>
              <a:t>në</a:t>
            </a:r>
            <a:r>
              <a:rPr lang="en-US" sz="1400" dirty="0" smtClean="0"/>
              <a:t> </a:t>
            </a:r>
            <a:r>
              <a:rPr lang="en-US" sz="1400" dirty="0" err="1" smtClean="0"/>
              <a:t>mënyrë</a:t>
            </a:r>
            <a:r>
              <a:rPr lang="en-US" sz="1400" dirty="0" smtClean="0"/>
              <a:t> </a:t>
            </a:r>
            <a:r>
              <a:rPr lang="en-US" sz="1400" dirty="0" err="1" smtClean="0"/>
              <a:t>që</a:t>
            </a:r>
            <a:r>
              <a:rPr lang="en-US" sz="1400" dirty="0" smtClean="0"/>
              <a:t> </a:t>
            </a:r>
            <a:r>
              <a:rPr lang="en-US" sz="1400" dirty="0" err="1" smtClean="0"/>
              <a:t>të</a:t>
            </a:r>
            <a:r>
              <a:rPr lang="en-US" sz="1400" dirty="0" smtClean="0"/>
              <a:t> </a:t>
            </a:r>
            <a:r>
              <a:rPr lang="en-US" sz="1400" dirty="0" err="1" smtClean="0"/>
              <a:t>mbulohet</a:t>
            </a:r>
            <a:r>
              <a:rPr lang="en-US" sz="1400" dirty="0" smtClean="0"/>
              <a:t> me </a:t>
            </a:r>
            <a:r>
              <a:rPr lang="en-US" sz="1400" dirty="0" err="1" smtClean="0"/>
              <a:t>shërbim</a:t>
            </a:r>
            <a:r>
              <a:rPr lang="en-US" sz="1400" dirty="0" smtClean="0"/>
              <a:t> </a:t>
            </a:r>
            <a:r>
              <a:rPr lang="en-US" sz="1400" dirty="0" err="1" smtClean="0"/>
              <a:t>grumbullimi</a:t>
            </a:r>
            <a:r>
              <a:rPr lang="en-US" sz="1400" dirty="0" smtClean="0"/>
              <a:t> </a:t>
            </a:r>
            <a:r>
              <a:rPr lang="en-US" sz="1400" dirty="0" err="1" smtClean="0"/>
              <a:t>qyteti</a:t>
            </a:r>
            <a:r>
              <a:rPr lang="en-US" sz="1400" dirty="0" smtClean="0"/>
              <a:t> I </a:t>
            </a:r>
            <a:r>
              <a:rPr lang="en-US" sz="1400" dirty="0" err="1" smtClean="0"/>
              <a:t>Peshkopisë</a:t>
            </a:r>
            <a:r>
              <a:rPr lang="en-US" sz="1400" dirty="0" smtClean="0"/>
              <a:t> </a:t>
            </a:r>
            <a:r>
              <a:rPr lang="en-US" sz="1400" dirty="0" err="1" smtClean="0"/>
              <a:t>dhe</a:t>
            </a:r>
            <a:r>
              <a:rPr lang="en-US" sz="1400" dirty="0" smtClean="0"/>
              <a:t> 141 </a:t>
            </a:r>
            <a:r>
              <a:rPr lang="en-US" sz="1400" dirty="0" err="1" smtClean="0"/>
              <a:t>fshtarat</a:t>
            </a:r>
            <a:r>
              <a:rPr lang="en-US" sz="1400" dirty="0" smtClean="0"/>
              <a:t> </a:t>
            </a:r>
            <a:r>
              <a:rPr lang="en-US" sz="1400" dirty="0" err="1" smtClean="0"/>
              <a:t>brenda</a:t>
            </a:r>
            <a:r>
              <a:rPr lang="en-US" sz="1400" dirty="0" smtClean="0"/>
              <a:t> 2017.</a:t>
            </a:r>
          </a:p>
          <a:p>
            <a:pPr algn="just"/>
            <a:r>
              <a:rPr lang="en-US" sz="1400" dirty="0" smtClean="0"/>
              <a:t> </a:t>
            </a:r>
            <a:r>
              <a:rPr lang="sq-AL" i="1" dirty="0" smtClean="0"/>
              <a:t> 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3"/>
          </p:nvPr>
        </p:nvSpPr>
        <p:spPr>
          <a:xfrm>
            <a:off x="3563888" y="3789040"/>
            <a:ext cx="5275312" cy="2448272"/>
          </a:xfrm>
          <a:ln>
            <a:gradFill>
              <a:gsLst>
                <a:gs pos="5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/>
          <a:lstStyle/>
          <a:p>
            <a:r>
              <a:rPr lang="en-US" sz="1400" b="1" i="1" dirty="0" err="1" smtClean="0"/>
              <a:t>Rruga</a:t>
            </a:r>
            <a:r>
              <a:rPr lang="en-US" sz="1400" b="1" i="1" dirty="0" smtClean="0"/>
              <a:t> e </a:t>
            </a:r>
            <a:r>
              <a:rPr lang="en-US" sz="1400" b="1" i="1" dirty="0" err="1" smtClean="0"/>
              <a:t>verës</a:t>
            </a:r>
            <a:r>
              <a:rPr lang="en-US" sz="1400" b="1" i="1" dirty="0" smtClean="0"/>
              <a:t> </a:t>
            </a:r>
          </a:p>
          <a:p>
            <a:r>
              <a:rPr lang="en-US" sz="1400" b="1" dirty="0" smtClean="0"/>
              <a:t>Tipi I </a:t>
            </a:r>
            <a:r>
              <a:rPr lang="en-US" sz="1400" b="1" dirty="0" err="1" smtClean="0"/>
              <a:t>projektit</a:t>
            </a:r>
            <a:r>
              <a:rPr lang="sq-AL" sz="1400" b="1" dirty="0" smtClean="0"/>
              <a:t>: </a:t>
            </a:r>
            <a:r>
              <a:rPr lang="en-US" sz="1400" dirty="0" err="1" smtClean="0"/>
              <a:t>Zhvillim</a:t>
            </a:r>
            <a:r>
              <a:rPr lang="en-US" sz="1400" dirty="0" smtClean="0"/>
              <a:t> </a:t>
            </a:r>
            <a:r>
              <a:rPr lang="en-US" sz="1400" dirty="0" err="1" smtClean="0"/>
              <a:t>ekonomik</a:t>
            </a:r>
            <a:r>
              <a:rPr lang="en-US" sz="1400" dirty="0" smtClean="0"/>
              <a:t>/</a:t>
            </a:r>
            <a:r>
              <a:rPr lang="en-US" sz="1400" dirty="0" err="1" smtClean="0"/>
              <a:t>kohezion</a:t>
            </a:r>
            <a:r>
              <a:rPr lang="en-US" sz="1400" dirty="0" smtClean="0"/>
              <a:t> social </a:t>
            </a:r>
          </a:p>
          <a:p>
            <a:r>
              <a:rPr lang="en-US" sz="1400" b="1" dirty="0" smtClean="0"/>
              <a:t>Vend-</a:t>
            </a:r>
            <a:r>
              <a:rPr lang="en-US" sz="1400" b="1" dirty="0" err="1" smtClean="0"/>
              <a:t>ndodhja</a:t>
            </a:r>
            <a:r>
              <a:rPr lang="sq-AL" sz="1400" b="1" dirty="0" smtClean="0"/>
              <a:t>: </a:t>
            </a:r>
            <a:r>
              <a:rPr lang="en-US" sz="1400" b="1" dirty="0" smtClean="0"/>
              <a:t>ZF </a:t>
            </a:r>
            <a:r>
              <a:rPr lang="en-US" sz="1400" b="1" dirty="0" err="1" smtClean="0"/>
              <a:t>Durrës</a:t>
            </a:r>
            <a:r>
              <a:rPr lang="sq-AL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Manëz</a:t>
            </a:r>
            <a:r>
              <a:rPr lang="en-US" sz="1400" dirty="0" smtClean="0"/>
              <a:t> </a:t>
            </a:r>
            <a:r>
              <a:rPr lang="en-US" sz="1400" dirty="0" err="1" smtClean="0"/>
              <a:t>dhe</a:t>
            </a:r>
            <a:r>
              <a:rPr lang="en-US" sz="1400" dirty="0" smtClean="0"/>
              <a:t> </a:t>
            </a:r>
            <a:r>
              <a:rPr lang="en-US" sz="1400" dirty="0" err="1" smtClean="0"/>
              <a:t>Sukth</a:t>
            </a:r>
            <a:r>
              <a:rPr lang="en-US" sz="1400" dirty="0" smtClean="0"/>
              <a:t>  </a:t>
            </a:r>
          </a:p>
          <a:p>
            <a:pPr algn="just"/>
            <a:r>
              <a:rPr lang="en-US" sz="1400" b="1" dirty="0" err="1" smtClean="0"/>
              <a:t>Vlera</a:t>
            </a:r>
            <a:r>
              <a:rPr lang="en-US" sz="1400" b="1" dirty="0" smtClean="0"/>
              <a:t> e </a:t>
            </a:r>
            <a:r>
              <a:rPr lang="en-US" sz="1400" b="1" dirty="0" err="1" smtClean="0"/>
              <a:t>projektit</a:t>
            </a:r>
            <a:r>
              <a:rPr lang="en-US" sz="1400" b="1" dirty="0" smtClean="0"/>
              <a:t> </a:t>
            </a:r>
            <a:r>
              <a:rPr lang="sq-AL" sz="1400" b="1" dirty="0" smtClean="0"/>
              <a:t>(EUR</a:t>
            </a:r>
            <a:r>
              <a:rPr lang="sq-AL" sz="1400" b="1" dirty="0"/>
              <a:t>) </a:t>
            </a:r>
            <a:r>
              <a:rPr lang="en-US" sz="1400" dirty="0" smtClean="0"/>
              <a:t>21,000</a:t>
            </a:r>
          </a:p>
          <a:p>
            <a:pPr algn="just"/>
            <a:endParaRPr lang="en-US" sz="1400" dirty="0"/>
          </a:p>
          <a:p>
            <a:pPr algn="just"/>
            <a:r>
              <a:rPr lang="sq-AL" sz="1400" b="1" dirty="0"/>
              <a:t> </a:t>
            </a:r>
            <a:r>
              <a:rPr lang="en-US" sz="1400" b="1" dirty="0"/>
              <a:t> </a:t>
            </a:r>
            <a:r>
              <a:rPr lang="en-US" sz="1400" b="1" dirty="0" err="1" smtClean="0"/>
              <a:t>Objektivi</a:t>
            </a:r>
            <a:r>
              <a:rPr lang="en-US" sz="1400" b="1" dirty="0" smtClean="0"/>
              <a:t>: </a:t>
            </a:r>
            <a:r>
              <a:rPr lang="en-US" sz="1400" dirty="0" err="1" smtClean="0"/>
              <a:t>Promocioni</a:t>
            </a:r>
            <a:r>
              <a:rPr lang="en-US" sz="1400" dirty="0" smtClean="0"/>
              <a:t> I </a:t>
            </a:r>
            <a:r>
              <a:rPr lang="en-US" sz="1400" dirty="0" err="1" smtClean="0"/>
              <a:t>produkteve</a:t>
            </a:r>
            <a:r>
              <a:rPr lang="en-US" sz="1400" dirty="0" smtClean="0"/>
              <a:t> </a:t>
            </a:r>
            <a:r>
              <a:rPr lang="en-US" sz="1400" dirty="0" err="1" smtClean="0"/>
              <a:t>artizanale</a:t>
            </a:r>
            <a:r>
              <a:rPr lang="en-US" sz="1400" dirty="0" smtClean="0"/>
              <a:t> </a:t>
            </a:r>
            <a:r>
              <a:rPr lang="en-US" sz="1400" dirty="0" err="1" smtClean="0"/>
              <a:t>të</a:t>
            </a:r>
            <a:r>
              <a:rPr lang="en-US" sz="1400" dirty="0" smtClean="0"/>
              <a:t> </a:t>
            </a:r>
            <a:r>
              <a:rPr lang="en-US" sz="1400" dirty="0" err="1" smtClean="0"/>
              <a:t>fermerëve</a:t>
            </a:r>
            <a:r>
              <a:rPr lang="en-US" sz="1400" dirty="0" smtClean="0"/>
              <a:t> </a:t>
            </a:r>
            <a:r>
              <a:rPr lang="en-US" sz="1400" dirty="0" err="1" smtClean="0"/>
              <a:t>dhe</a:t>
            </a:r>
            <a:r>
              <a:rPr lang="en-US" sz="1400" dirty="0" smtClean="0"/>
              <a:t> </a:t>
            </a:r>
            <a:r>
              <a:rPr lang="en-US" sz="1400" dirty="0" err="1" smtClean="0"/>
              <a:t>prodhuesve</a:t>
            </a:r>
            <a:r>
              <a:rPr lang="en-US" sz="1400" dirty="0" smtClean="0"/>
              <a:t> </a:t>
            </a:r>
            <a:r>
              <a:rPr lang="en-US" sz="1400" dirty="0" err="1" smtClean="0"/>
              <a:t>të</a:t>
            </a:r>
            <a:r>
              <a:rPr lang="en-US" sz="1400" dirty="0" smtClean="0"/>
              <a:t> </a:t>
            </a:r>
            <a:r>
              <a:rPr lang="en-US" sz="1400" dirty="0" err="1" smtClean="0"/>
              <a:t>verës</a:t>
            </a:r>
            <a:r>
              <a:rPr lang="en-US" sz="1400" dirty="0" smtClean="0"/>
              <a:t> (</a:t>
            </a:r>
            <a:r>
              <a:rPr lang="en-US" sz="1400" dirty="0" err="1" smtClean="0"/>
              <a:t>psh</a:t>
            </a:r>
            <a:r>
              <a:rPr lang="en-US" sz="1400" dirty="0" smtClean="0"/>
              <a:t> </a:t>
            </a:r>
            <a:r>
              <a:rPr lang="en-US" sz="1400" dirty="0" err="1" smtClean="0"/>
              <a:t>verë</a:t>
            </a:r>
            <a:r>
              <a:rPr lang="en-US" sz="1400" dirty="0" smtClean="0"/>
              <a:t> </a:t>
            </a:r>
            <a:r>
              <a:rPr lang="en-US" sz="1400" dirty="0" err="1" smtClean="0"/>
              <a:t>dhe</a:t>
            </a:r>
            <a:r>
              <a:rPr lang="en-US" sz="1400" dirty="0" smtClean="0"/>
              <a:t> </a:t>
            </a:r>
            <a:r>
              <a:rPr lang="en-US" sz="1400" dirty="0" err="1" smtClean="0"/>
              <a:t>djathë</a:t>
            </a:r>
            <a:r>
              <a:rPr lang="en-US" sz="1400" dirty="0" smtClean="0"/>
              <a:t>) me </a:t>
            </a:r>
            <a:r>
              <a:rPr lang="en-US" sz="1400" dirty="0" err="1" smtClean="0"/>
              <a:t>qëllim</a:t>
            </a:r>
            <a:r>
              <a:rPr lang="en-US" sz="1400" dirty="0" smtClean="0"/>
              <a:t> </a:t>
            </a:r>
            <a:r>
              <a:rPr lang="en-US" sz="1400" dirty="0" err="1" smtClean="0"/>
              <a:t>zhvillimin</a:t>
            </a:r>
            <a:r>
              <a:rPr lang="en-US" sz="1400" dirty="0" smtClean="0"/>
              <a:t> e </a:t>
            </a:r>
            <a:r>
              <a:rPr lang="en-US" sz="1400" dirty="0" err="1" smtClean="0"/>
              <a:t>turizimit</a:t>
            </a:r>
            <a:r>
              <a:rPr lang="en-US" sz="1400" dirty="0" smtClean="0"/>
              <a:t> </a:t>
            </a:r>
            <a:r>
              <a:rPr lang="en-US" sz="1400" dirty="0" err="1" smtClean="0"/>
              <a:t>të</a:t>
            </a:r>
            <a:r>
              <a:rPr lang="en-US" sz="1400" dirty="0" smtClean="0"/>
              <a:t> </a:t>
            </a:r>
            <a:r>
              <a:rPr lang="en-US" sz="1400" dirty="0" err="1" smtClean="0"/>
              <a:t>brendshëm</a:t>
            </a:r>
            <a:r>
              <a:rPr lang="en-US" sz="1400" dirty="0" smtClean="0"/>
              <a:t> </a:t>
            </a:r>
            <a:r>
              <a:rPr lang="en-US" sz="1400" dirty="0" err="1" smtClean="0"/>
              <a:t>në</a:t>
            </a:r>
            <a:r>
              <a:rPr lang="en-US" sz="1400" dirty="0" smtClean="0"/>
              <a:t> </a:t>
            </a:r>
            <a:r>
              <a:rPr lang="en-US" sz="1400" dirty="0" err="1" smtClean="0"/>
              <a:t>zonë</a:t>
            </a:r>
            <a:r>
              <a:rPr lang="en-US" sz="1400" dirty="0" smtClean="0"/>
              <a:t> (</a:t>
            </a:r>
            <a:r>
              <a:rPr lang="en-US" sz="1400" dirty="0" err="1" smtClean="0"/>
              <a:t>plotësues</a:t>
            </a:r>
            <a:r>
              <a:rPr lang="en-US" sz="1400" dirty="0" smtClean="0"/>
              <a:t> I </a:t>
            </a:r>
            <a:r>
              <a:rPr lang="en-US" sz="1400" dirty="0" err="1" smtClean="0"/>
              <a:t>turizmit</a:t>
            </a:r>
            <a:r>
              <a:rPr lang="en-US" sz="1400" dirty="0" smtClean="0"/>
              <a:t> </a:t>
            </a:r>
            <a:r>
              <a:rPr lang="en-US" sz="1400" dirty="0" err="1" smtClean="0"/>
              <a:t>bregdetar</a:t>
            </a:r>
            <a:r>
              <a:rPr lang="en-US" sz="1400" dirty="0" smtClean="0"/>
              <a:t>).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 bwMode="auto">
          <a:xfrm>
            <a:off x="5076056" y="3573016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13316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555776" y="1268412"/>
            <a:ext cx="6283424" cy="4968899"/>
          </a:xfrm>
        </p:spPr>
        <p:txBody>
          <a:bodyPr/>
          <a:lstStyle/>
          <a:p>
            <a:pPr marL="0" indent="0" algn="just">
              <a:buNone/>
            </a:pPr>
            <a:endParaRPr lang="en-US" sz="1400" dirty="0"/>
          </a:p>
          <a:p>
            <a:pPr algn="just"/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2708176" y="1420812"/>
            <a:ext cx="6283424" cy="496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373737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397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MS PGothic" pitchFamily="34" charset="-128"/>
              </a:defRPr>
            </a:lvl2pPr>
            <a:lvl3pPr marL="89535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MS PGothic" pitchFamily="34" charset="-128"/>
              </a:defRPr>
            </a:lvl3pPr>
            <a:lvl4pPr marL="12573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MS PGothic" pitchFamily="34" charset="-128"/>
              </a:defRPr>
            </a:lvl4pPr>
            <a:lvl5pPr marL="161290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MS PGothic" pitchFamily="34" charset="-128"/>
              </a:defRPr>
            </a:lvl5pPr>
            <a:lvl6pPr marL="20701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273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84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417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7800" lvl="1" indent="-177800">
              <a:buNone/>
            </a:pPr>
            <a:r>
              <a:rPr lang="en-US" b="1" dirty="0" smtClean="0"/>
              <a:t>PZF: </a:t>
            </a:r>
            <a:r>
              <a:rPr lang="en-US" b="1" dirty="0" err="1" smtClean="0"/>
              <a:t>Produkti</a:t>
            </a:r>
            <a:r>
              <a:rPr lang="sq-AL" b="1" dirty="0" smtClean="0"/>
              <a:t> </a:t>
            </a:r>
            <a:r>
              <a:rPr lang="en-US" b="1" dirty="0" smtClean="0"/>
              <a:t>– </a:t>
            </a:r>
            <a:r>
              <a:rPr lang="en-US" b="1" dirty="0" err="1" smtClean="0"/>
              <a:t>Struktura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</a:t>
            </a:r>
            <a:r>
              <a:rPr lang="en-US" b="1" dirty="0" err="1" smtClean="0"/>
              <a:t>proceset</a:t>
            </a:r>
            <a:endParaRPr lang="en-US" b="1" dirty="0" smtClean="0"/>
          </a:p>
          <a:p>
            <a:pPr marL="177800" lvl="1" indent="-177800">
              <a:buNone/>
            </a:pPr>
            <a:endParaRPr lang="en-US" i="1" dirty="0"/>
          </a:p>
          <a:p>
            <a:r>
              <a:rPr lang="en-US" i="1" dirty="0" err="1" smtClean="0"/>
              <a:t>Hapat</a:t>
            </a:r>
            <a:r>
              <a:rPr lang="en-US" i="1" dirty="0" smtClean="0"/>
              <a:t> per </a:t>
            </a:r>
            <a:r>
              <a:rPr lang="en-US" i="1" dirty="0" err="1" smtClean="0"/>
              <a:t>rekomandimet</a:t>
            </a:r>
            <a:r>
              <a:rPr lang="en-US" i="1" dirty="0" smtClean="0"/>
              <a:t> </a:t>
            </a:r>
            <a:r>
              <a:rPr lang="en-US" i="1" dirty="0" err="1" smtClean="0"/>
              <a:t>organizative</a:t>
            </a:r>
            <a:r>
              <a:rPr lang="en-US" i="1" dirty="0" smtClean="0"/>
              <a:t> </a:t>
            </a:r>
            <a:r>
              <a:rPr lang="en-US" i="1" dirty="0" err="1" smtClean="0"/>
              <a:t>të</a:t>
            </a:r>
            <a:r>
              <a:rPr lang="en-US" i="1" dirty="0" smtClean="0"/>
              <a:t> NJQV-</a:t>
            </a:r>
            <a:r>
              <a:rPr lang="en-US" i="1" dirty="0" err="1" smtClean="0"/>
              <a:t>së</a:t>
            </a:r>
            <a:r>
              <a:rPr lang="en-US" i="1" dirty="0" smtClean="0"/>
              <a:t> re: </a:t>
            </a:r>
          </a:p>
          <a:p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 smtClean="0"/>
              <a:t>Analizë</a:t>
            </a:r>
            <a:r>
              <a:rPr lang="en-US" dirty="0" smtClean="0"/>
              <a:t> e </a:t>
            </a:r>
            <a:r>
              <a:rPr lang="en-US" dirty="0" err="1" smtClean="0"/>
              <a:t>organigramave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NJQV-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aktuale</a:t>
            </a:r>
            <a:endParaRPr lang="en-US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Menaxhimi I </a:t>
            </a:r>
            <a:r>
              <a:rPr lang="en-US" dirty="0" err="1" smtClean="0"/>
              <a:t>shërbimeve</a:t>
            </a:r>
            <a:r>
              <a:rPr lang="en-US" dirty="0" smtClean="0"/>
              <a:t> </a:t>
            </a:r>
            <a:r>
              <a:rPr lang="en-US" dirty="0" err="1" smtClean="0"/>
              <a:t>publike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NJQV-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aktuale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diferencat</a:t>
            </a:r>
            <a:r>
              <a:rPr lang="en-US" dirty="0" smtClean="0"/>
              <a:t> e </a:t>
            </a:r>
            <a:r>
              <a:rPr lang="en-US" dirty="0" err="1" smtClean="0"/>
              <a:t>vërejtura</a:t>
            </a:r>
            <a:r>
              <a:rPr lang="en-US" dirty="0" smtClean="0"/>
              <a:t>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konsultimi</a:t>
            </a:r>
            <a:r>
              <a:rPr lang="en-US" dirty="0" smtClean="0"/>
              <a:t> me </a:t>
            </a:r>
            <a:r>
              <a:rPr lang="en-US" dirty="0" err="1" smtClean="0"/>
              <a:t>adminstratat</a:t>
            </a:r>
            <a:r>
              <a:rPr lang="en-US" dirty="0" smtClean="0"/>
              <a:t> e NJQV-</a:t>
            </a:r>
            <a:r>
              <a:rPr lang="en-US" dirty="0" err="1" smtClean="0"/>
              <a:t>ve</a:t>
            </a:r>
            <a:endParaRPr lang="en-US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i="1" dirty="0" err="1" smtClean="0"/>
              <a:t>Identfikim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rekomandimeve</a:t>
            </a:r>
            <a:r>
              <a:rPr lang="en-US" i="1" dirty="0" smtClean="0"/>
              <a:t> </a:t>
            </a:r>
            <a:r>
              <a:rPr lang="en-US" i="1" dirty="0" err="1" smtClean="0"/>
              <a:t>për</a:t>
            </a:r>
            <a:r>
              <a:rPr lang="en-US" i="1" dirty="0" smtClean="0"/>
              <a:t> </a:t>
            </a:r>
            <a:r>
              <a:rPr lang="en-US" i="1" dirty="0" err="1" smtClean="0"/>
              <a:t>strukturën</a:t>
            </a:r>
            <a:r>
              <a:rPr lang="en-US" i="1" dirty="0" smtClean="0"/>
              <a:t> e re </a:t>
            </a:r>
            <a:r>
              <a:rPr lang="en-US" i="1" dirty="0" err="1" smtClean="0"/>
              <a:t>organizative</a:t>
            </a:r>
            <a:r>
              <a:rPr lang="en-US" i="1" dirty="0" smtClean="0"/>
              <a:t>: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i="1" dirty="0" smtClean="0"/>
          </a:p>
          <a:p>
            <a:pPr marL="647700" lvl="1" indent="-285750">
              <a:buFont typeface="Wingdings" pitchFamily="2" charset="2"/>
              <a:buChar char="ü"/>
            </a:pPr>
            <a:r>
              <a:rPr lang="en-US" dirty="0" err="1" smtClean="0"/>
              <a:t>Krijimi</a:t>
            </a:r>
            <a:r>
              <a:rPr lang="en-US" dirty="0" smtClean="0"/>
              <a:t>, </a:t>
            </a:r>
            <a:r>
              <a:rPr lang="en-US" dirty="0" err="1" smtClean="0"/>
              <a:t>shkrirja</a:t>
            </a:r>
            <a:r>
              <a:rPr lang="en-US" dirty="0" smtClean="0"/>
              <a:t>, </a:t>
            </a:r>
            <a:r>
              <a:rPr lang="en-US" dirty="0" err="1" smtClean="0"/>
              <a:t>integrimi</a:t>
            </a:r>
            <a:r>
              <a:rPr lang="en-US" dirty="0" smtClean="0"/>
              <a:t> I </a:t>
            </a:r>
            <a:r>
              <a:rPr lang="en-US" dirty="0" err="1" smtClean="0"/>
              <a:t>departamenteve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NJQV-</a:t>
            </a:r>
            <a:r>
              <a:rPr lang="en-US" dirty="0" err="1" smtClean="0"/>
              <a:t>në</a:t>
            </a:r>
            <a:r>
              <a:rPr lang="en-US" dirty="0" smtClean="0"/>
              <a:t>  e re per </a:t>
            </a:r>
            <a:r>
              <a:rPr lang="en-US" dirty="0" err="1" smtClean="0"/>
              <a:t>t’iu</a:t>
            </a:r>
            <a:r>
              <a:rPr lang="en-US" dirty="0" smtClean="0"/>
              <a:t> </a:t>
            </a:r>
            <a:r>
              <a:rPr lang="en-US" dirty="0" err="1" smtClean="0"/>
              <a:t>përgjigjur</a:t>
            </a:r>
            <a:r>
              <a:rPr lang="en-US" dirty="0" smtClean="0"/>
              <a:t> </a:t>
            </a:r>
            <a:r>
              <a:rPr lang="en-US" dirty="0" err="1" smtClean="0"/>
              <a:t>funksioneve</a:t>
            </a:r>
            <a:endParaRPr lang="en-US" dirty="0" smtClean="0"/>
          </a:p>
          <a:p>
            <a:pPr marL="647700" lvl="1" indent="-285750">
              <a:buFont typeface="Wingdings" pitchFamily="2" charset="2"/>
              <a:buChar char="ü"/>
            </a:pPr>
            <a:r>
              <a:rPr lang="en-US" dirty="0" err="1" smtClean="0"/>
              <a:t>Integrimi</a:t>
            </a:r>
            <a:r>
              <a:rPr lang="en-US" dirty="0"/>
              <a:t> </a:t>
            </a:r>
            <a:r>
              <a:rPr lang="en-US" dirty="0" smtClean="0"/>
              <a:t>I </a:t>
            </a:r>
            <a:r>
              <a:rPr lang="en-US" dirty="0" err="1" smtClean="0"/>
              <a:t>ofrimit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shërbimeve</a:t>
            </a:r>
            <a:r>
              <a:rPr lang="en-US" dirty="0" smtClean="0"/>
              <a:t> </a:t>
            </a:r>
            <a:r>
              <a:rPr lang="en-US" dirty="0" err="1" smtClean="0"/>
              <a:t>publike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NJQV-</a:t>
            </a:r>
            <a:r>
              <a:rPr lang="en-US" dirty="0" err="1" smtClean="0"/>
              <a:t>në</a:t>
            </a:r>
            <a:r>
              <a:rPr lang="en-US" dirty="0" smtClean="0"/>
              <a:t> e re.</a:t>
            </a:r>
          </a:p>
          <a:p>
            <a:pPr marL="647700" lvl="1" indent="-285750">
              <a:buFont typeface="Wingdings" pitchFamily="2" charset="2"/>
              <a:buChar char="ü"/>
            </a:pPr>
            <a:r>
              <a:rPr lang="en-US" dirty="0" err="1" smtClean="0"/>
              <a:t>Rekomandime</a:t>
            </a:r>
            <a:r>
              <a:rPr lang="en-US" dirty="0" smtClean="0"/>
              <a:t> </a:t>
            </a:r>
            <a:r>
              <a:rPr lang="en-US" dirty="0" err="1" smtClean="0"/>
              <a:t>rreth</a:t>
            </a:r>
            <a:r>
              <a:rPr lang="en-US" dirty="0" smtClean="0"/>
              <a:t> </a:t>
            </a:r>
            <a:r>
              <a:rPr lang="en-US" dirty="0" err="1" smtClean="0"/>
              <a:t>burimeve</a:t>
            </a:r>
            <a:r>
              <a:rPr lang="en-US" dirty="0" smtClean="0"/>
              <a:t> </a:t>
            </a:r>
            <a:r>
              <a:rPr lang="en-US" dirty="0" err="1" smtClean="0"/>
              <a:t>njerëzore</a:t>
            </a:r>
            <a:r>
              <a:rPr lang="en-US" dirty="0" smtClean="0"/>
              <a:t>/</a:t>
            </a:r>
            <a:r>
              <a:rPr lang="en-US" dirty="0" err="1" smtClean="0"/>
              <a:t>aftësive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nevojshme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punësuarit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406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555776" y="1268412"/>
            <a:ext cx="6283424" cy="4968899"/>
          </a:xfrm>
        </p:spPr>
        <p:txBody>
          <a:bodyPr/>
          <a:lstStyle/>
          <a:p>
            <a:pPr marL="0" indent="0" algn="just">
              <a:buNone/>
            </a:pPr>
            <a:endParaRPr lang="en-US" sz="1400" dirty="0"/>
          </a:p>
          <a:p>
            <a:pPr algn="just"/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2515770" y="1420812"/>
            <a:ext cx="6283424" cy="496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marL="177800" indent="-177800">
              <a:spcBef>
                <a:spcPct val="20000"/>
              </a:spcBef>
              <a:defRPr b="1">
                <a:solidFill>
                  <a:srgbClr val="373737"/>
                </a:solidFill>
                <a:latin typeface="+mn-lt"/>
              </a:defRPr>
            </a:lvl1pPr>
            <a:lvl2pPr marL="539750" indent="-182563">
              <a:spcBef>
                <a:spcPct val="20000"/>
              </a:spcBef>
              <a:buChar char="•"/>
              <a:defRPr>
                <a:solidFill>
                  <a:srgbClr val="373737"/>
                </a:solidFill>
                <a:latin typeface="+mn-lt"/>
              </a:defRPr>
            </a:lvl2pPr>
            <a:lvl3pPr marL="895350" indent="-176213">
              <a:spcBef>
                <a:spcPct val="20000"/>
              </a:spcBef>
              <a:buChar char="-"/>
              <a:defRPr>
                <a:solidFill>
                  <a:srgbClr val="373737"/>
                </a:solidFill>
                <a:latin typeface="+mn-lt"/>
              </a:defRPr>
            </a:lvl3pPr>
            <a:lvl4pPr marL="1257300" indent="-182563">
              <a:spcBef>
                <a:spcPct val="20000"/>
              </a:spcBef>
              <a:buChar char="•"/>
              <a:defRPr>
                <a:solidFill>
                  <a:srgbClr val="373737"/>
                </a:solidFill>
                <a:latin typeface="+mn-lt"/>
              </a:defRPr>
            </a:lvl4pPr>
            <a:lvl5pPr marL="1612900" indent="-176213">
              <a:spcBef>
                <a:spcPct val="20000"/>
              </a:spcBef>
              <a:buChar char="-"/>
              <a:defRPr>
                <a:solidFill>
                  <a:srgbClr val="373737"/>
                </a:solidFill>
                <a:latin typeface="+mn-lt"/>
              </a:defRPr>
            </a:lvl5pPr>
            <a:lvl6pPr marL="2070100" indent="-176213" fontAlgn="base">
              <a:spcBef>
                <a:spcPct val="20000"/>
              </a:spcBef>
              <a:spcAft>
                <a:spcPct val="0"/>
              </a:spcAft>
              <a:buChar char="-"/>
              <a:defRPr>
                <a:latin typeface="+mn-lt"/>
                <a:ea typeface="+mn-ea"/>
              </a:defRPr>
            </a:lvl6pPr>
            <a:lvl7pPr marL="2527300" indent="-176213" fontAlgn="base">
              <a:spcBef>
                <a:spcPct val="20000"/>
              </a:spcBef>
              <a:spcAft>
                <a:spcPct val="0"/>
              </a:spcAft>
              <a:buChar char="-"/>
              <a:defRPr>
                <a:latin typeface="+mn-lt"/>
                <a:ea typeface="+mn-ea"/>
              </a:defRPr>
            </a:lvl7pPr>
            <a:lvl8pPr marL="2984500" indent="-176213" fontAlgn="base">
              <a:spcBef>
                <a:spcPct val="20000"/>
              </a:spcBef>
              <a:spcAft>
                <a:spcPct val="0"/>
              </a:spcAft>
              <a:buChar char="-"/>
              <a:defRPr>
                <a:latin typeface="+mn-lt"/>
                <a:ea typeface="+mn-ea"/>
              </a:defRPr>
            </a:lvl8pPr>
            <a:lvl9pPr marL="3441700" indent="-176213" fontAlgn="base">
              <a:spcBef>
                <a:spcPct val="20000"/>
              </a:spcBef>
              <a:spcAft>
                <a:spcPct val="0"/>
              </a:spcAft>
              <a:buChar char="-"/>
              <a:defRPr>
                <a:latin typeface="+mn-lt"/>
                <a:ea typeface="+mn-ea"/>
              </a:defRPr>
            </a:lvl9pPr>
          </a:lstStyle>
          <a:p>
            <a:r>
              <a:rPr lang="en-US" dirty="0"/>
              <a:t>PZF: </a:t>
            </a:r>
            <a:r>
              <a:rPr lang="en-US" dirty="0" err="1"/>
              <a:t>Procesi</a:t>
            </a:r>
            <a:r>
              <a:rPr lang="en-US" dirty="0"/>
              <a:t> – </a:t>
            </a:r>
            <a:r>
              <a:rPr lang="en-US" dirty="0" err="1"/>
              <a:t>Hapat</a:t>
            </a:r>
            <a:r>
              <a:rPr lang="en-US" dirty="0"/>
              <a:t> </a:t>
            </a:r>
            <a:r>
              <a:rPr lang="en-US" dirty="0" err="1"/>
              <a:t>kyç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665574"/>
              </p:ext>
            </p:extLst>
          </p:nvPr>
        </p:nvGraphicFramePr>
        <p:xfrm>
          <a:off x="2708176" y="1844824"/>
          <a:ext cx="5896272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6272"/>
              </a:tblGrid>
              <a:tr h="912204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Diskutimi</a:t>
                      </a: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rënia</a:t>
                      </a: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dakord</a:t>
                      </a: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për</a:t>
                      </a: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fillimin</a:t>
                      </a: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800" b="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procesit</a:t>
                      </a: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en-US" sz="1800" b="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aktorët</a:t>
                      </a: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politikë</a:t>
                      </a: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</a:t>
                      </a:r>
                      <a:r>
                        <a:rPr lang="en-US" sz="1800" b="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ç</a:t>
                      </a: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52852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zonës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funksionale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652852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Identifikimi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përgatitja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projekteve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kryesore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6528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Rekomandime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për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organizimin</a:t>
                      </a:r>
                      <a:r>
                        <a:rPr lang="en-US" sz="1800" baseline="0" dirty="0" smtClean="0"/>
                        <a:t> e NJQV-</a:t>
                      </a:r>
                      <a:r>
                        <a:rPr lang="en-US" sz="1800" baseline="0" dirty="0" err="1" smtClean="0"/>
                        <a:t>së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së</a:t>
                      </a:r>
                      <a:r>
                        <a:rPr lang="en-US" sz="1800" baseline="0" dirty="0" smtClean="0"/>
                        <a:t> re</a:t>
                      </a:r>
                      <a:endParaRPr lang="en-US" sz="1800" dirty="0"/>
                    </a:p>
                  </a:txBody>
                  <a:tcPr/>
                </a:tc>
              </a:tr>
              <a:tr h="6528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Strategjia</a:t>
                      </a:r>
                      <a:r>
                        <a:rPr lang="en-US" sz="1800" baseline="0" dirty="0" smtClean="0"/>
                        <a:t> e </a:t>
                      </a:r>
                      <a:r>
                        <a:rPr lang="en-US" sz="1800" baseline="0" dirty="0" err="1" smtClean="0"/>
                        <a:t>komunikimit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6528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Finalizimi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dhe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miratimi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39421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555776" y="1268412"/>
            <a:ext cx="6283424" cy="4968899"/>
          </a:xfrm>
        </p:spPr>
        <p:txBody>
          <a:bodyPr/>
          <a:lstStyle/>
          <a:p>
            <a:pPr marL="0" indent="0" algn="just">
              <a:buNone/>
            </a:pPr>
            <a:endParaRPr lang="en-US" sz="1400" dirty="0"/>
          </a:p>
          <a:p>
            <a:pPr algn="just"/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2488965" y="1196752"/>
            <a:ext cx="6502635" cy="519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373737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397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MS PGothic" pitchFamily="34" charset="-128"/>
              </a:defRPr>
            </a:lvl2pPr>
            <a:lvl3pPr marL="89535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MS PGothic" pitchFamily="34" charset="-128"/>
              </a:defRPr>
            </a:lvl3pPr>
            <a:lvl4pPr marL="12573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MS PGothic" pitchFamily="34" charset="-128"/>
              </a:defRPr>
            </a:lvl4pPr>
            <a:lvl5pPr marL="161290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MS PGothic" pitchFamily="34" charset="-128"/>
              </a:defRPr>
            </a:lvl5pPr>
            <a:lvl6pPr marL="20701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273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84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417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1" dirty="0" smtClean="0"/>
              <a:t>PZF: </a:t>
            </a:r>
            <a:r>
              <a:rPr lang="en-US" b="1" dirty="0" err="1" smtClean="0"/>
              <a:t>Procesi</a:t>
            </a:r>
            <a:r>
              <a:rPr lang="en-US" b="1" dirty="0" smtClean="0"/>
              <a:t> – </a:t>
            </a:r>
            <a:r>
              <a:rPr lang="en-US" b="1" dirty="0" err="1" smtClean="0"/>
              <a:t>Aktorët</a:t>
            </a:r>
            <a:r>
              <a:rPr lang="en-US" b="1" dirty="0" smtClean="0"/>
              <a:t> </a:t>
            </a:r>
            <a:r>
              <a:rPr lang="en-US" b="1" dirty="0" err="1" smtClean="0"/>
              <a:t>ky</a:t>
            </a:r>
            <a:r>
              <a:rPr lang="en-US" b="1" dirty="0" err="1" smtClean="0">
                <a:latin typeface="Arial Narrow"/>
              </a:rPr>
              <a:t>ç</a:t>
            </a:r>
            <a:r>
              <a:rPr lang="en-US" b="1" dirty="0" smtClean="0"/>
              <a:t> </a:t>
            </a:r>
          </a:p>
          <a:p>
            <a:endParaRPr lang="en-US" b="1" dirty="0"/>
          </a:p>
          <a:p>
            <a:pPr marL="285750" indent="-285750" algn="just">
              <a:buFontTx/>
              <a:buChar char="-"/>
            </a:pPr>
            <a:r>
              <a:rPr lang="en-US" b="1" u="sng" dirty="0" smtClean="0"/>
              <a:t>NJQV e re.</a:t>
            </a:r>
          </a:p>
          <a:p>
            <a:pPr marL="285750" indent="-285750" algn="just">
              <a:buFontTx/>
              <a:buChar char="-"/>
            </a:pPr>
            <a:endParaRPr lang="en-US" b="1" u="sng" dirty="0"/>
          </a:p>
          <a:p>
            <a:pPr marL="0" indent="0" algn="just"/>
            <a:r>
              <a:rPr lang="en-US" dirty="0" smtClean="0"/>
              <a:t>	</a:t>
            </a:r>
            <a:r>
              <a:rPr lang="en-US" dirty="0" err="1" smtClean="0"/>
              <a:t>Kryetari</a:t>
            </a:r>
            <a:r>
              <a:rPr lang="en-US" dirty="0" smtClean="0"/>
              <a:t>, </a:t>
            </a:r>
            <a:r>
              <a:rPr lang="en-US" dirty="0" err="1" smtClean="0"/>
              <a:t>Këshilli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Bashkisë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pronare</a:t>
            </a:r>
            <a:r>
              <a:rPr lang="en-US" dirty="0" smtClean="0"/>
              <a:t> e PZF </a:t>
            </a:r>
          </a:p>
          <a:p>
            <a:pPr marL="0" indent="0" algn="just"/>
            <a:endParaRPr lang="en-US" b="1" u="sng" dirty="0" smtClean="0"/>
          </a:p>
          <a:p>
            <a:pPr marL="285750" indent="-285750" algn="just">
              <a:buFontTx/>
              <a:buChar char="-"/>
            </a:pPr>
            <a:r>
              <a:rPr lang="en-US" b="1" u="sng" dirty="0" err="1" smtClean="0"/>
              <a:t>Forumi</a:t>
            </a:r>
            <a:r>
              <a:rPr lang="en-US" b="1" u="sng" dirty="0" smtClean="0"/>
              <a:t> i PZF</a:t>
            </a:r>
            <a:r>
              <a:rPr lang="sq-AL" b="1" u="sng" dirty="0" smtClean="0"/>
              <a:t>:</a:t>
            </a:r>
            <a:endParaRPr lang="en-US" b="1" u="sng" dirty="0"/>
          </a:p>
          <a:p>
            <a:pPr marL="0" indent="0" algn="just"/>
            <a:endParaRPr lang="en-US" b="1" u="sng" dirty="0" smtClean="0"/>
          </a:p>
          <a:p>
            <a:pPr marL="0" indent="0" algn="just"/>
            <a:r>
              <a:rPr lang="en-US" dirty="0" smtClean="0"/>
              <a:t>	Forum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ngritur</a:t>
            </a:r>
            <a:r>
              <a:rPr lang="en-US" dirty="0" smtClean="0"/>
              <a:t> me </a:t>
            </a:r>
            <a:r>
              <a:rPr lang="en-US" dirty="0" err="1" smtClean="0"/>
              <a:t>qëllim</a:t>
            </a:r>
            <a:r>
              <a:rPr lang="en-US" dirty="0" smtClean="0"/>
              <a:t> </a:t>
            </a:r>
            <a:r>
              <a:rPr lang="en-US" dirty="0" err="1" smtClean="0"/>
              <a:t>përgatitjen</a:t>
            </a:r>
            <a:r>
              <a:rPr lang="en-US" dirty="0" smtClean="0"/>
              <a:t> e PZF; </a:t>
            </a:r>
            <a:r>
              <a:rPr lang="en-US" dirty="0" err="1" smtClean="0"/>
              <a:t>sjell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	</a:t>
            </a:r>
            <a:r>
              <a:rPr lang="en-US" dirty="0" err="1" smtClean="0"/>
              <a:t>bashku</a:t>
            </a:r>
            <a:r>
              <a:rPr lang="en-US" dirty="0" smtClean="0"/>
              <a:t> </a:t>
            </a:r>
            <a:r>
              <a:rPr lang="en-US" dirty="0" err="1" smtClean="0"/>
              <a:t>aktorë</a:t>
            </a:r>
            <a:r>
              <a:rPr lang="en-US" dirty="0" smtClean="0"/>
              <a:t> </a:t>
            </a:r>
            <a:r>
              <a:rPr lang="en-US" dirty="0" err="1" smtClean="0"/>
              <a:t>ky</a:t>
            </a:r>
            <a:r>
              <a:rPr lang="en-US" dirty="0" err="1" smtClean="0">
                <a:latin typeface="Arial Narrow"/>
              </a:rPr>
              <a:t>ç</a:t>
            </a:r>
            <a:r>
              <a:rPr lang="en-US" dirty="0" smtClean="0"/>
              <a:t>; </a:t>
            </a:r>
            <a:r>
              <a:rPr lang="en-US" dirty="0" err="1" smtClean="0"/>
              <a:t>politkanë</a:t>
            </a:r>
            <a:r>
              <a:rPr lang="en-US" dirty="0" smtClean="0"/>
              <a:t> ,</a:t>
            </a:r>
            <a:r>
              <a:rPr lang="en-US" dirty="0" err="1" smtClean="0"/>
              <a:t>grupe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rëndësishme</a:t>
            </a:r>
            <a:r>
              <a:rPr lang="en-US" dirty="0" smtClean="0"/>
              <a:t> </a:t>
            </a:r>
            <a:r>
              <a:rPr lang="en-US" dirty="0" err="1" smtClean="0"/>
              <a:t>interesi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biznesi</a:t>
            </a:r>
            <a:r>
              <a:rPr lang="en-US" dirty="0" smtClean="0"/>
              <a:t>, </a:t>
            </a:r>
            <a:r>
              <a:rPr lang="en-US" dirty="0" err="1" smtClean="0"/>
              <a:t>shoqëria</a:t>
            </a:r>
            <a:r>
              <a:rPr lang="en-US" dirty="0" smtClean="0"/>
              <a:t> </a:t>
            </a:r>
            <a:r>
              <a:rPr lang="en-US" dirty="0" err="1" smtClean="0"/>
              <a:t>civile</a:t>
            </a:r>
            <a:r>
              <a:rPr lang="en-US" dirty="0" smtClean="0"/>
              <a:t>, </a:t>
            </a:r>
            <a:r>
              <a:rPr lang="en-US" dirty="0" err="1" smtClean="0"/>
              <a:t>përfaqësues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I </a:t>
            </a:r>
            <a:r>
              <a:rPr lang="en-US" dirty="0" err="1" smtClean="0"/>
              <a:t>gjithë</a:t>
            </a:r>
            <a:r>
              <a:rPr lang="en-US" dirty="0" smtClean="0"/>
              <a:t> </a:t>
            </a:r>
            <a:r>
              <a:rPr lang="en-US" dirty="0" err="1" smtClean="0"/>
              <a:t>territori</a:t>
            </a:r>
            <a:r>
              <a:rPr lang="en-US" dirty="0" smtClean="0"/>
              <a:t>, 	</a:t>
            </a:r>
            <a:r>
              <a:rPr lang="en-US" dirty="0" err="1" smtClean="0"/>
              <a:t>agjencitë</a:t>
            </a:r>
            <a:r>
              <a:rPr lang="en-US" dirty="0" smtClean="0"/>
              <a:t> e </a:t>
            </a:r>
            <a:r>
              <a:rPr lang="en-US" dirty="0" err="1" smtClean="0"/>
              <a:t>dekoncentruara</a:t>
            </a:r>
            <a:r>
              <a:rPr lang="en-US" dirty="0" smtClean="0"/>
              <a:t>, </a:t>
            </a:r>
            <a:r>
              <a:rPr lang="en-US" dirty="0" err="1" smtClean="0"/>
              <a:t>universitetet</a:t>
            </a:r>
            <a:r>
              <a:rPr lang="en-US" dirty="0" smtClean="0"/>
              <a:t> </a:t>
            </a:r>
            <a:r>
              <a:rPr lang="en-US" dirty="0" err="1" smtClean="0"/>
              <a:t>etj</a:t>
            </a:r>
            <a:r>
              <a:rPr lang="en-US" dirty="0" smtClean="0"/>
              <a:t>. </a:t>
            </a:r>
          </a:p>
          <a:p>
            <a:pPr marL="0" indent="0" algn="just"/>
            <a:endParaRPr lang="en-US" dirty="0"/>
          </a:p>
          <a:p>
            <a:pPr marL="285750" indent="-285750" algn="just">
              <a:buFontTx/>
              <a:buChar char="-"/>
            </a:pPr>
            <a:r>
              <a:rPr lang="en-US" b="1" u="sng" dirty="0" err="1" smtClean="0"/>
              <a:t>Publiku</a:t>
            </a:r>
            <a:r>
              <a:rPr lang="en-US" b="1" u="sng" dirty="0" smtClean="0"/>
              <a:t> </a:t>
            </a:r>
            <a:r>
              <a:rPr lang="en-US" b="1" u="sng" dirty="0" err="1"/>
              <a:t>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përgjithshëm</a:t>
            </a:r>
            <a:r>
              <a:rPr lang="en-US" b="1" u="sng" dirty="0" smtClean="0"/>
              <a:t> </a:t>
            </a:r>
            <a:r>
              <a:rPr lang="en-US" dirty="0" smtClean="0"/>
              <a:t>i ZF </a:t>
            </a:r>
            <a:r>
              <a:rPr lang="en-US" dirty="0" err="1" smtClean="0"/>
              <a:t>tek</a:t>
            </a:r>
            <a:r>
              <a:rPr lang="en-US" dirty="0" smtClean="0"/>
              <a:t>  I </a:t>
            </a:r>
            <a:r>
              <a:rPr lang="en-US" dirty="0" err="1" smtClean="0"/>
              <a:t>cili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arrihet</a:t>
            </a:r>
            <a:r>
              <a:rPr lang="en-US" dirty="0" smtClean="0"/>
              <a:t> </a:t>
            </a:r>
            <a:r>
              <a:rPr lang="en-US" dirty="0" err="1" smtClean="0"/>
              <a:t>nëpërmjet</a:t>
            </a:r>
            <a:r>
              <a:rPr lang="en-US" dirty="0" smtClean="0"/>
              <a:t> </a:t>
            </a:r>
            <a:r>
              <a:rPr lang="en-US" dirty="0" err="1" smtClean="0"/>
              <a:t>fushatave</a:t>
            </a:r>
            <a:r>
              <a:rPr lang="en-US" dirty="0" smtClean="0"/>
              <a:t> </a:t>
            </a:r>
            <a:r>
              <a:rPr lang="en-US" dirty="0" err="1" smtClean="0"/>
              <a:t>mediatike</a:t>
            </a:r>
            <a:r>
              <a:rPr lang="en-US" dirty="0" smtClean="0"/>
              <a:t>, </a:t>
            </a:r>
            <a:r>
              <a:rPr lang="en-US" dirty="0" err="1" smtClean="0"/>
              <a:t>ekspozitave</a:t>
            </a:r>
            <a:r>
              <a:rPr lang="en-US" dirty="0" smtClean="0"/>
              <a:t> </a:t>
            </a:r>
            <a:r>
              <a:rPr lang="en-US" dirty="0" err="1" smtClean="0"/>
              <a:t>publike</a:t>
            </a:r>
            <a:r>
              <a:rPr lang="en-US" dirty="0" smtClean="0"/>
              <a:t> </a:t>
            </a:r>
            <a:r>
              <a:rPr lang="en-US" dirty="0" err="1" smtClean="0"/>
              <a:t>etj</a:t>
            </a:r>
            <a:r>
              <a:rPr lang="en-US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en-US" b="1" u="sng" dirty="0" smtClean="0"/>
          </a:p>
          <a:p>
            <a:pPr marL="285750" indent="-285750" algn="just">
              <a:buFontTx/>
              <a:buChar char="-"/>
            </a:pPr>
            <a:r>
              <a:rPr lang="en-US" b="1" u="sng" dirty="0" err="1" smtClean="0"/>
              <a:t>Ekspertiza</a:t>
            </a:r>
            <a:r>
              <a:rPr lang="en-US" b="1" u="sng" dirty="0" smtClean="0"/>
              <a:t> e </a:t>
            </a:r>
            <a:r>
              <a:rPr lang="en-US" b="1" u="sng" dirty="0" err="1" smtClean="0"/>
              <a:t>jashtme</a:t>
            </a:r>
            <a:r>
              <a:rPr lang="en-US" b="1" u="sng" dirty="0" smtClean="0"/>
              <a:t>:</a:t>
            </a:r>
            <a:r>
              <a:rPr lang="en-US" b="1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ekspertësh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jashtëm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specializuar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zona </a:t>
            </a:r>
            <a:r>
              <a:rPr lang="en-US" dirty="0" err="1" smtClean="0"/>
              <a:t>kryesore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analizave</a:t>
            </a:r>
            <a:r>
              <a:rPr lang="en-US" dirty="0" smtClean="0"/>
              <a:t> e </a:t>
            </a:r>
            <a:r>
              <a:rPr lang="en-US" dirty="0" err="1" smtClean="0"/>
              <a:t>përgatitjes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projekteve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15080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555776" y="1268412"/>
            <a:ext cx="6283424" cy="4968899"/>
          </a:xfrm>
        </p:spPr>
        <p:txBody>
          <a:bodyPr/>
          <a:lstStyle/>
          <a:p>
            <a:pPr marL="0" indent="0" algn="just">
              <a:buNone/>
            </a:pPr>
            <a:endParaRPr lang="en-US" sz="1400" dirty="0"/>
          </a:p>
          <a:p>
            <a:pPr algn="just"/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2488965" y="1420812"/>
            <a:ext cx="6502635" cy="496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373737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397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MS PGothic" pitchFamily="34" charset="-128"/>
              </a:defRPr>
            </a:lvl2pPr>
            <a:lvl3pPr marL="89535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MS PGothic" pitchFamily="34" charset="-128"/>
              </a:defRPr>
            </a:lvl3pPr>
            <a:lvl4pPr marL="12573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MS PGothic" pitchFamily="34" charset="-128"/>
              </a:defRPr>
            </a:lvl4pPr>
            <a:lvl5pPr marL="161290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MS PGothic" pitchFamily="34" charset="-128"/>
              </a:defRPr>
            </a:lvl5pPr>
            <a:lvl6pPr marL="20701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273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84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417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1" dirty="0" smtClean="0"/>
              <a:t>PZF: </a:t>
            </a:r>
            <a:r>
              <a:rPr lang="en-US" b="1" dirty="0" err="1" smtClean="0"/>
              <a:t>Udhëzime</a:t>
            </a:r>
            <a:r>
              <a:rPr lang="en-US" b="1" dirty="0" smtClean="0"/>
              <a:t> </a:t>
            </a:r>
            <a:r>
              <a:rPr lang="en-US" b="1" dirty="0" err="1" smtClean="0"/>
              <a:t>metodologjike</a:t>
            </a:r>
            <a:r>
              <a:rPr lang="en-US" b="1" dirty="0" smtClean="0"/>
              <a:t> </a:t>
            </a:r>
          </a:p>
          <a:p>
            <a:endParaRPr lang="en-US" b="1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Punë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në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tryezë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;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sugjerime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rreth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studimeve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të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mëparshme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për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t’u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shfrytëzuar</a:t>
            </a:r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/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Baza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të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dhënash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studime</a:t>
            </a:r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/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Instrumente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metodologjike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të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propozuar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për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t’u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përdorur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për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mbledhje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të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dhënash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cilësore</a:t>
            </a:r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/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Pyetësorë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të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detajuar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për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mbledhjene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të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dhëanve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për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shërbimet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publike</a:t>
            </a:r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/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Modele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për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përgatitje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projektesh</a:t>
            </a:r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Terma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reference :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Ekspertiza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që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nevojitet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endParaRPr lang="en-US" i="1" dirty="0" smtClean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682355" y="2348880"/>
            <a:ext cx="0" cy="3888432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24917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0" y="6324600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për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Zhvillim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dldp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    |     ëëë.dldp.al     |      ëëë.km.dldp.al     |     dldp@helvetas.org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8068" y="3049587"/>
            <a:ext cx="6336704" cy="1015663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en-US" sz="6000" dirty="0" err="1" smtClean="0">
                <a:solidFill>
                  <a:srgbClr val="65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Faleminderit</a:t>
            </a:r>
            <a:r>
              <a:rPr lang="en-US" sz="6000" dirty="0" smtClean="0">
                <a:solidFill>
                  <a:srgbClr val="651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6000" dirty="0">
              <a:solidFill>
                <a:srgbClr val="6511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987824" y="3212976"/>
            <a:ext cx="3718193" cy="131822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t="6216" r="52834" b="5034"/>
          <a:stretch/>
        </p:blipFill>
        <p:spPr>
          <a:xfrm>
            <a:off x="266700" y="726900"/>
            <a:ext cx="2792828" cy="5870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411760" y="1484437"/>
            <a:ext cx="6408712" cy="4968899"/>
          </a:xfrm>
        </p:spPr>
        <p:txBody>
          <a:bodyPr/>
          <a:lstStyle/>
          <a:p>
            <a:r>
              <a:rPr lang="en-GB" sz="2000" b="1" dirty="0" err="1" smtClean="0"/>
              <a:t>Parimi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funksionalitetit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në</a:t>
            </a:r>
            <a:r>
              <a:rPr lang="en-GB" sz="2000" b="1" dirty="0" smtClean="0"/>
              <a:t>  </a:t>
            </a:r>
            <a:r>
              <a:rPr lang="en-GB" sz="2000" b="1" dirty="0" err="1" smtClean="0"/>
              <a:t>politikat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mbi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territorin</a:t>
            </a:r>
            <a:endParaRPr lang="en-GB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err="1" smtClean="0"/>
              <a:t>Parimi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funksionalitetit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përdorur</a:t>
            </a:r>
            <a:r>
              <a:rPr lang="en-GB" sz="2000" dirty="0" smtClean="0"/>
              <a:t> </a:t>
            </a:r>
            <a:r>
              <a:rPr lang="en-GB" sz="2000" dirty="0" err="1" smtClean="0"/>
              <a:t>për</a:t>
            </a:r>
            <a:r>
              <a:rPr lang="en-GB" sz="2000" dirty="0" smtClean="0"/>
              <a:t> </a:t>
            </a:r>
            <a:r>
              <a:rPr lang="en-GB" sz="2000" dirty="0" err="1" smtClean="0"/>
              <a:t>Reformën</a:t>
            </a:r>
            <a:r>
              <a:rPr lang="en-GB" sz="2000" dirty="0" smtClean="0"/>
              <a:t> Administrative </a:t>
            </a:r>
            <a:r>
              <a:rPr lang="en-GB" sz="2000" dirty="0" err="1" smtClean="0"/>
              <a:t>Territoriale</a:t>
            </a:r>
            <a:r>
              <a:rPr lang="en-GB" sz="2000" dirty="0" smtClean="0"/>
              <a:t> (TAR):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/>
              <a:t>Aktivitete</a:t>
            </a:r>
            <a:r>
              <a:rPr lang="sq-AL" sz="2000" dirty="0" smtClean="0"/>
              <a:t>t</a:t>
            </a:r>
            <a:r>
              <a:rPr lang="en-GB" sz="2000" dirty="0" smtClean="0"/>
              <a:t> </a:t>
            </a:r>
            <a:r>
              <a:rPr lang="en-GB" sz="2000" dirty="0" err="1" smtClean="0"/>
              <a:t>ekonomike</a:t>
            </a:r>
            <a:r>
              <a:rPr lang="en-GB" sz="2000" dirty="0" smtClean="0"/>
              <a:t> </a:t>
            </a:r>
            <a:r>
              <a:rPr lang="en-GB" sz="2000" dirty="0" err="1" smtClean="0"/>
              <a:t>dhe</a:t>
            </a:r>
            <a:r>
              <a:rPr lang="en-GB" sz="2000" dirty="0" smtClean="0"/>
              <a:t> </a:t>
            </a:r>
            <a:r>
              <a:rPr lang="en-GB" sz="2000" dirty="0" err="1" smtClean="0"/>
              <a:t>sociale</a:t>
            </a:r>
            <a:r>
              <a:rPr lang="en-GB" sz="2000" dirty="0" smtClean="0"/>
              <a:t> </a:t>
            </a:r>
            <a:r>
              <a:rPr lang="en-GB" sz="2000" dirty="0" err="1" smtClean="0"/>
              <a:t>ndodhin</a:t>
            </a:r>
            <a:r>
              <a:rPr lang="en-GB" sz="2000" dirty="0" smtClean="0"/>
              <a:t> </a:t>
            </a:r>
            <a:r>
              <a:rPr lang="en-GB" sz="2000" dirty="0" err="1" smtClean="0"/>
              <a:t>në</a:t>
            </a:r>
            <a:r>
              <a:rPr lang="en-GB" sz="2000" dirty="0" smtClean="0"/>
              <a:t> </a:t>
            </a:r>
            <a:r>
              <a:rPr lang="en-GB" sz="2000" dirty="0" err="1" smtClean="0"/>
              <a:t>hapësira</a:t>
            </a:r>
            <a:r>
              <a:rPr lang="en-GB" sz="2000" dirty="0" smtClean="0"/>
              <a:t> (zona) </a:t>
            </a:r>
            <a:r>
              <a:rPr lang="en-GB" sz="2000" dirty="0" err="1" smtClean="0"/>
              <a:t>përtej</a:t>
            </a:r>
            <a:r>
              <a:rPr lang="en-GB" sz="2000" dirty="0" smtClean="0"/>
              <a:t> </a:t>
            </a:r>
            <a:r>
              <a:rPr lang="en-GB" sz="2000" dirty="0" err="1" smtClean="0"/>
              <a:t>kufijve</a:t>
            </a:r>
            <a:r>
              <a:rPr lang="en-GB" sz="2000" dirty="0" smtClean="0"/>
              <a:t> </a:t>
            </a:r>
            <a:r>
              <a:rPr lang="en-GB" sz="2000" dirty="0" err="1" smtClean="0"/>
              <a:t>historik</a:t>
            </a:r>
            <a:r>
              <a:rPr lang="en-GB" sz="2000" dirty="0" smtClean="0"/>
              <a:t>. </a:t>
            </a:r>
            <a:r>
              <a:rPr lang="en-GB" sz="2000" dirty="0" err="1" smtClean="0"/>
              <a:t>Zonat</a:t>
            </a:r>
            <a:r>
              <a:rPr lang="en-GB" sz="2000" dirty="0" smtClean="0"/>
              <a:t> me </a:t>
            </a:r>
            <a:r>
              <a:rPr lang="en-GB" sz="2000" dirty="0" err="1" smtClean="0"/>
              <a:t>aktivitet</a:t>
            </a:r>
            <a:r>
              <a:rPr lang="en-GB" sz="2000" dirty="0" smtClean="0"/>
              <a:t> socio-</a:t>
            </a:r>
            <a:r>
              <a:rPr lang="en-GB" sz="2000" dirty="0" err="1" smtClean="0"/>
              <a:t>ekonomik</a:t>
            </a:r>
            <a:r>
              <a:rPr lang="en-GB" sz="2000" dirty="0" smtClean="0"/>
              <a:t> </a:t>
            </a:r>
            <a:r>
              <a:rPr lang="sq-AL" sz="2000" dirty="0" smtClean="0"/>
              <a:t>të dendur </a:t>
            </a:r>
            <a:r>
              <a:rPr lang="en-GB" sz="2000" dirty="0" err="1" smtClean="0"/>
              <a:t>njihen</a:t>
            </a:r>
            <a:r>
              <a:rPr lang="en-GB" sz="2000" dirty="0" smtClean="0"/>
              <a:t> </a:t>
            </a:r>
            <a:r>
              <a:rPr lang="en-GB" sz="2000" dirty="0" err="1" smtClean="0"/>
              <a:t>si</a:t>
            </a:r>
            <a:r>
              <a:rPr lang="en-GB" sz="2000" dirty="0" smtClean="0"/>
              <a:t> zona </a:t>
            </a:r>
            <a:r>
              <a:rPr lang="en-GB" sz="2000" dirty="0" err="1" smtClean="0"/>
              <a:t>funksionale</a:t>
            </a:r>
            <a:r>
              <a:rPr lang="en-GB" sz="20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Kur TAR </a:t>
            </a:r>
            <a:r>
              <a:rPr lang="en-GB" sz="2000" dirty="0" err="1" smtClean="0"/>
              <a:t>ndodh</a:t>
            </a:r>
            <a:r>
              <a:rPr lang="en-GB" sz="2000" dirty="0" smtClean="0"/>
              <a:t> </a:t>
            </a:r>
            <a:r>
              <a:rPr lang="en-GB" sz="2000" dirty="0" err="1" smtClean="0"/>
              <a:t>për</a:t>
            </a:r>
            <a:r>
              <a:rPr lang="en-GB" sz="2000" dirty="0" smtClean="0"/>
              <a:t> </a:t>
            </a:r>
            <a:r>
              <a:rPr lang="en-GB" sz="2000" dirty="0" err="1" smtClean="0"/>
              <a:t>të</a:t>
            </a:r>
            <a:r>
              <a:rPr lang="en-GB" sz="2000" dirty="0" smtClean="0"/>
              <a:t> </a:t>
            </a:r>
            <a:r>
              <a:rPr lang="en-GB" sz="2000" dirty="0" err="1" smtClean="0"/>
              <a:t>tejkaluar</a:t>
            </a:r>
            <a:r>
              <a:rPr lang="en-GB" sz="2000" dirty="0" smtClean="0"/>
              <a:t> </a:t>
            </a:r>
            <a:r>
              <a:rPr lang="en-GB" sz="2000" dirty="0" err="1" smtClean="0"/>
              <a:t>disavatazhet</a:t>
            </a:r>
            <a:r>
              <a:rPr lang="en-GB" sz="2000" dirty="0" smtClean="0"/>
              <a:t> e </a:t>
            </a:r>
            <a:r>
              <a:rPr lang="en-GB" sz="2000" dirty="0" err="1" smtClean="0"/>
              <a:t>fragmentimit</a:t>
            </a:r>
            <a:r>
              <a:rPr lang="en-GB" sz="2000" dirty="0" smtClean="0"/>
              <a:t>, </a:t>
            </a:r>
            <a:r>
              <a:rPr lang="en-GB" sz="2000" dirty="0" err="1" smtClean="0"/>
              <a:t>duhet</a:t>
            </a:r>
            <a:r>
              <a:rPr lang="en-GB" sz="2000" dirty="0" smtClean="0"/>
              <a:t> </a:t>
            </a:r>
            <a:r>
              <a:rPr lang="en-GB" sz="2000" dirty="0" err="1" smtClean="0"/>
              <a:t>të</a:t>
            </a:r>
            <a:r>
              <a:rPr lang="en-GB" sz="2000" dirty="0" smtClean="0"/>
              <a:t> </a:t>
            </a:r>
            <a:r>
              <a:rPr lang="en-GB" sz="2000" dirty="0" err="1" smtClean="0"/>
              <a:t>sigurohemi</a:t>
            </a:r>
            <a:r>
              <a:rPr lang="en-GB" sz="2000" dirty="0" smtClean="0"/>
              <a:t> </a:t>
            </a:r>
            <a:r>
              <a:rPr lang="en-GB" sz="2000" dirty="0" err="1" smtClean="0"/>
              <a:t>të</a:t>
            </a:r>
            <a:r>
              <a:rPr lang="en-GB" sz="2000" dirty="0" smtClean="0"/>
              <a:t> </a:t>
            </a:r>
            <a:r>
              <a:rPr lang="en-GB" sz="2000" dirty="0" err="1" smtClean="0"/>
              <a:t>harmonizojmë</a:t>
            </a:r>
            <a:r>
              <a:rPr lang="en-GB" sz="2000" dirty="0" smtClean="0"/>
              <a:t> </a:t>
            </a:r>
            <a:r>
              <a:rPr lang="en-GB" sz="2000" dirty="0" err="1" smtClean="0"/>
              <a:t>sa</a:t>
            </a:r>
            <a:r>
              <a:rPr lang="en-GB" sz="2000" dirty="0" smtClean="0"/>
              <a:t> </a:t>
            </a:r>
            <a:r>
              <a:rPr lang="en-GB" sz="2000" dirty="0" err="1" smtClean="0"/>
              <a:t>më</a:t>
            </a:r>
            <a:r>
              <a:rPr lang="en-GB" sz="2000" dirty="0" smtClean="0"/>
              <a:t> </a:t>
            </a:r>
            <a:r>
              <a:rPr lang="en-GB" sz="2000" dirty="0" err="1" smtClean="0"/>
              <a:t>mirë</a:t>
            </a:r>
            <a:r>
              <a:rPr lang="en-GB" sz="2000" dirty="0" smtClean="0"/>
              <a:t> </a:t>
            </a:r>
            <a:r>
              <a:rPr lang="en-GB" sz="2000" dirty="0" err="1" smtClean="0"/>
              <a:t>kufijtë</a:t>
            </a:r>
            <a:r>
              <a:rPr lang="en-GB" sz="2000" dirty="0" smtClean="0"/>
              <a:t> </a:t>
            </a:r>
            <a:r>
              <a:rPr lang="en-GB" sz="2000" dirty="0" err="1" smtClean="0"/>
              <a:t>administrativ</a:t>
            </a:r>
            <a:r>
              <a:rPr lang="en-GB" sz="2000" dirty="0" smtClean="0"/>
              <a:t> me </a:t>
            </a:r>
            <a:r>
              <a:rPr lang="en-GB" sz="2000" dirty="0" err="1" smtClean="0"/>
              <a:t>ato</a:t>
            </a:r>
            <a:r>
              <a:rPr lang="en-GB" sz="2000" dirty="0" smtClean="0"/>
              <a:t> </a:t>
            </a:r>
            <a:r>
              <a:rPr lang="en-GB" sz="2000" dirty="0" err="1" smtClean="0"/>
              <a:t>të</a:t>
            </a:r>
            <a:r>
              <a:rPr lang="en-GB" sz="2000" dirty="0" smtClean="0"/>
              <a:t> </a:t>
            </a:r>
            <a:r>
              <a:rPr lang="en-GB" sz="2000" dirty="0" err="1" smtClean="0"/>
              <a:t>zonës</a:t>
            </a:r>
            <a:r>
              <a:rPr lang="en-GB" sz="2000" dirty="0" smtClean="0"/>
              <a:t> </a:t>
            </a:r>
            <a:r>
              <a:rPr lang="en-GB" sz="2000" dirty="0" err="1" smtClean="0"/>
              <a:t>funksionale</a:t>
            </a:r>
            <a:r>
              <a:rPr lang="en-GB" sz="20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/>
              <a:t>Parim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shfrytëzuar</a:t>
            </a:r>
            <a:r>
              <a:rPr lang="en-GB" sz="2000" dirty="0" smtClean="0"/>
              <a:t> </a:t>
            </a:r>
            <a:r>
              <a:rPr lang="en-GB" sz="2000" dirty="0" err="1" smtClean="0"/>
              <a:t>për</a:t>
            </a:r>
            <a:r>
              <a:rPr lang="en-GB" sz="2000" dirty="0" smtClean="0"/>
              <a:t> TAR </a:t>
            </a:r>
            <a:r>
              <a:rPr lang="en-GB" sz="2000" dirty="0" err="1" smtClean="0"/>
              <a:t>në</a:t>
            </a:r>
            <a:r>
              <a:rPr lang="en-GB" sz="2000" dirty="0" smtClean="0"/>
              <a:t> </a:t>
            </a:r>
            <a:r>
              <a:rPr lang="en-GB" sz="2000" dirty="0" err="1" smtClean="0"/>
              <a:t>Zvicër</a:t>
            </a:r>
            <a:r>
              <a:rPr lang="en-GB" sz="2000" dirty="0" smtClean="0"/>
              <a:t>, </a:t>
            </a:r>
            <a:r>
              <a:rPr lang="en-GB" sz="2000" dirty="0" err="1" smtClean="0"/>
              <a:t>Gjermani</a:t>
            </a:r>
            <a:r>
              <a:rPr lang="en-GB" sz="2000" dirty="0" smtClean="0"/>
              <a:t>, </a:t>
            </a:r>
            <a:r>
              <a:rPr lang="en-GB" sz="2000" dirty="0" err="1" smtClean="0"/>
              <a:t>Irlandë</a:t>
            </a:r>
            <a:r>
              <a:rPr lang="en-GB" sz="2000" dirty="0" smtClean="0"/>
              <a:t>, </a:t>
            </a:r>
            <a:r>
              <a:rPr lang="en-GB" sz="2000" dirty="0" err="1" smtClean="0"/>
              <a:t>Spanjë</a:t>
            </a:r>
            <a:r>
              <a:rPr lang="sq-AL" sz="2000" dirty="0" smtClean="0"/>
              <a:t>,</a:t>
            </a:r>
            <a:r>
              <a:rPr lang="en-GB" sz="2000" dirty="0" smtClean="0"/>
              <a:t> </a:t>
            </a:r>
            <a:r>
              <a:rPr lang="en-GB" sz="2000" dirty="0" err="1" smtClean="0"/>
              <a:t>etj</a:t>
            </a:r>
            <a:r>
              <a:rPr lang="en-GB" sz="2000" dirty="0" smtClean="0"/>
              <a:t>.</a:t>
            </a:r>
            <a:r>
              <a:rPr lang="sq-AL" sz="2000" dirty="0" smtClean="0"/>
              <a:t>, i</a:t>
            </a:r>
            <a:r>
              <a:rPr lang="en-GB" sz="2000" dirty="0" smtClean="0"/>
              <a:t>  </a:t>
            </a:r>
            <a:r>
              <a:rPr lang="en-GB" sz="2000" dirty="0" err="1" smtClean="0"/>
              <a:t>promovuar</a:t>
            </a:r>
            <a:r>
              <a:rPr lang="en-GB" sz="2000" dirty="0" smtClean="0"/>
              <a:t> </a:t>
            </a:r>
            <a:r>
              <a:rPr lang="en-GB" sz="2000" dirty="0" err="1" smtClean="0"/>
              <a:t>nga</a:t>
            </a:r>
            <a:r>
              <a:rPr lang="en-GB" sz="2000" dirty="0" smtClean="0"/>
              <a:t> OECD </a:t>
            </a:r>
            <a:r>
              <a:rPr lang="en-GB" sz="2000" dirty="0" err="1" smtClean="0"/>
              <a:t>dhe</a:t>
            </a:r>
            <a:r>
              <a:rPr lang="en-GB" sz="2000" dirty="0" smtClean="0"/>
              <a:t> BE (</a:t>
            </a:r>
            <a:r>
              <a:rPr lang="en-GB" sz="2000" dirty="0" err="1" smtClean="0"/>
              <a:t>kryesisht</a:t>
            </a:r>
            <a:r>
              <a:rPr lang="en-GB" sz="2000" dirty="0" smtClean="0"/>
              <a:t> </a:t>
            </a:r>
            <a:r>
              <a:rPr lang="en-GB" sz="2000" dirty="0" err="1" smtClean="0"/>
              <a:t>për</a:t>
            </a:r>
            <a:r>
              <a:rPr lang="en-GB" sz="2000" dirty="0" smtClean="0"/>
              <a:t> </a:t>
            </a:r>
            <a:r>
              <a:rPr lang="en-GB" sz="2000" dirty="0" err="1" smtClean="0"/>
              <a:t>zonat</a:t>
            </a:r>
            <a:r>
              <a:rPr lang="en-GB" sz="2000" dirty="0" smtClean="0"/>
              <a:t> urbane).</a:t>
            </a:r>
          </a:p>
          <a:p>
            <a:pPr marL="64770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14827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195736" y="1340421"/>
            <a:ext cx="6643464" cy="4968899"/>
          </a:xfrm>
        </p:spPr>
        <p:txBody>
          <a:bodyPr/>
          <a:lstStyle/>
          <a:p>
            <a:r>
              <a:rPr lang="en-GB" sz="2400" b="1" dirty="0" err="1" smtClean="0"/>
              <a:t>Nga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vjen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ideja</a:t>
            </a:r>
            <a:r>
              <a:rPr lang="en-GB" sz="2400" b="1" dirty="0" smtClean="0"/>
              <a:t> e </a:t>
            </a:r>
            <a:r>
              <a:rPr lang="en-GB" sz="2400" b="1" dirty="0" err="1" smtClean="0"/>
              <a:t>Programit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të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Zonave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Funksionale</a:t>
            </a:r>
            <a:r>
              <a:rPr lang="en-GB" sz="2400" b="1" dirty="0" smtClean="0"/>
              <a:t> (PZF)?</a:t>
            </a: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i="1" dirty="0" err="1" smtClean="0"/>
              <a:t>Zonat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fuksionale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kanë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potencial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për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zhvillim</a:t>
            </a:r>
            <a:r>
              <a:rPr lang="en-GB" sz="2400" i="1" dirty="0" smtClean="0"/>
              <a:t>, </a:t>
            </a:r>
            <a:r>
              <a:rPr lang="en-GB" sz="2400" i="1" dirty="0" err="1" smtClean="0"/>
              <a:t>por</a:t>
            </a:r>
            <a:endParaRPr lang="en-GB" sz="2400" i="1" dirty="0" smtClean="0"/>
          </a:p>
          <a:p>
            <a:pPr marL="704850" lvl="1" indent="-342900">
              <a:buFont typeface="Wingdings" panose="05000000000000000000" pitchFamily="2" charset="2"/>
              <a:buChar char="§"/>
            </a:pPr>
            <a:r>
              <a:rPr lang="en-GB" sz="2400" dirty="0" err="1" smtClean="0"/>
              <a:t>Nev</a:t>
            </a:r>
            <a:r>
              <a:rPr lang="sq-AL" sz="2400" dirty="0" smtClean="0"/>
              <a:t>o</a:t>
            </a:r>
            <a:r>
              <a:rPr lang="en-GB" sz="2400" dirty="0" err="1" smtClean="0"/>
              <a:t>jiten</a:t>
            </a:r>
            <a:r>
              <a:rPr lang="en-GB" sz="2400" dirty="0" smtClean="0"/>
              <a:t> </a:t>
            </a:r>
            <a:r>
              <a:rPr lang="en-GB" sz="2400" dirty="0" err="1" smtClean="0"/>
              <a:t>politika</a:t>
            </a:r>
            <a:r>
              <a:rPr lang="en-GB" sz="2400" dirty="0" smtClean="0"/>
              <a:t> </a:t>
            </a:r>
            <a:r>
              <a:rPr lang="en-GB" sz="2400" dirty="0" err="1" smtClean="0"/>
              <a:t>të</a:t>
            </a:r>
            <a:r>
              <a:rPr lang="en-GB" sz="2400" dirty="0" smtClean="0"/>
              <a:t> </a:t>
            </a:r>
            <a:r>
              <a:rPr lang="en-GB" sz="2400" dirty="0" err="1" smtClean="0"/>
              <a:t>caktuara</a:t>
            </a:r>
            <a:r>
              <a:rPr lang="en-GB" sz="2400" dirty="0" smtClean="0"/>
              <a:t> </a:t>
            </a:r>
            <a:r>
              <a:rPr lang="en-GB" sz="2400" dirty="0" err="1" smtClean="0"/>
              <a:t>që</a:t>
            </a:r>
            <a:r>
              <a:rPr lang="en-GB" sz="2400" dirty="0" smtClean="0"/>
              <a:t> </a:t>
            </a:r>
            <a:r>
              <a:rPr lang="en-GB" sz="2400" dirty="0" err="1" smtClean="0"/>
              <a:t>t’i</a:t>
            </a:r>
            <a:r>
              <a:rPr lang="en-GB" sz="2400" dirty="0" smtClean="0"/>
              <a:t> </a:t>
            </a:r>
            <a:r>
              <a:rPr lang="en-GB" sz="2400" dirty="0" err="1" smtClean="0"/>
              <a:t>mundësojnë</a:t>
            </a:r>
            <a:r>
              <a:rPr lang="en-GB" sz="2400" dirty="0" smtClean="0"/>
              <a:t> </a:t>
            </a:r>
            <a:r>
              <a:rPr lang="en-GB" sz="2400" dirty="0" err="1" smtClean="0"/>
              <a:t>ato</a:t>
            </a:r>
            <a:r>
              <a:rPr lang="sq-AL" sz="2400" dirty="0"/>
              <a:t>;</a:t>
            </a:r>
            <a:r>
              <a:rPr lang="en-GB" sz="2400" dirty="0" smtClean="0"/>
              <a:t> </a:t>
            </a:r>
          </a:p>
          <a:p>
            <a:pPr marL="704850" lvl="1" indent="-342900">
              <a:buFont typeface="Wingdings" panose="05000000000000000000" pitchFamily="2" charset="2"/>
              <a:buChar char="§"/>
            </a:pPr>
            <a:r>
              <a:rPr lang="en-GB" sz="2400" dirty="0" err="1"/>
              <a:t>Nev</a:t>
            </a:r>
            <a:r>
              <a:rPr lang="sq-AL" sz="2400" dirty="0"/>
              <a:t>o</a:t>
            </a:r>
            <a:r>
              <a:rPr lang="en-GB" sz="2400" dirty="0" err="1"/>
              <a:t>jiten</a:t>
            </a:r>
            <a:r>
              <a:rPr lang="en-GB" sz="2400" dirty="0"/>
              <a:t> </a:t>
            </a:r>
            <a:r>
              <a:rPr lang="sq-AL" sz="2400" dirty="0" smtClean="0"/>
              <a:t>q</a:t>
            </a:r>
            <a:r>
              <a:rPr lang="en-GB" sz="2400" dirty="0" err="1" smtClean="0"/>
              <a:t>asje</a:t>
            </a:r>
            <a:r>
              <a:rPr lang="en-GB" sz="2400" dirty="0" smtClean="0"/>
              <a:t> </a:t>
            </a:r>
            <a:r>
              <a:rPr lang="en-GB" sz="2400" dirty="0" err="1" smtClean="0"/>
              <a:t>në</a:t>
            </a:r>
            <a:r>
              <a:rPr lang="en-GB" sz="2400" dirty="0" smtClean="0"/>
              <a:t> zona </a:t>
            </a:r>
            <a:r>
              <a:rPr lang="en-GB" sz="2400" dirty="0" err="1" smtClean="0"/>
              <a:t>të</a:t>
            </a:r>
            <a:r>
              <a:rPr lang="en-GB" sz="2400" dirty="0" smtClean="0"/>
              <a:t> </a:t>
            </a:r>
            <a:r>
              <a:rPr lang="en-GB" sz="2400" dirty="0" err="1" smtClean="0"/>
              <a:t>gjera</a:t>
            </a:r>
            <a:r>
              <a:rPr lang="en-GB" sz="2400" dirty="0" smtClean="0"/>
              <a:t> (</a:t>
            </a:r>
            <a:r>
              <a:rPr lang="en-GB" sz="2400" dirty="0" err="1" smtClean="0"/>
              <a:t>koordinim</a:t>
            </a:r>
            <a:r>
              <a:rPr lang="sq-AL" sz="2400" dirty="0" smtClean="0"/>
              <a:t> </a:t>
            </a:r>
            <a:r>
              <a:rPr lang="en-GB" sz="2400" dirty="0" smtClean="0"/>
              <a:t>/ </a:t>
            </a:r>
            <a:r>
              <a:rPr lang="en-GB" sz="2400" dirty="0" err="1" smtClean="0"/>
              <a:t>grup</a:t>
            </a:r>
            <a:r>
              <a:rPr lang="en-GB" sz="2400" dirty="0" smtClean="0"/>
              <a:t> </a:t>
            </a:r>
            <a:r>
              <a:rPr lang="en-GB" sz="2400" dirty="0" err="1" smtClean="0"/>
              <a:t>ndërhyrjesh</a:t>
            </a:r>
            <a:r>
              <a:rPr lang="en-GB" sz="2400" dirty="0" smtClean="0"/>
              <a:t>)</a:t>
            </a:r>
            <a:r>
              <a:rPr lang="sq-AL" sz="2400" dirty="0" smtClean="0"/>
              <a:t>;</a:t>
            </a:r>
            <a:endParaRPr lang="en-GB" sz="2400" dirty="0" smtClean="0"/>
          </a:p>
          <a:p>
            <a:pPr marL="704850" lvl="1" indent="-342900">
              <a:buFont typeface="Wingdings" panose="05000000000000000000" pitchFamily="2" charset="2"/>
              <a:buChar char="§"/>
            </a:pPr>
            <a:r>
              <a:rPr lang="sq-AL" sz="2400" dirty="0" smtClean="0"/>
              <a:t>Nevojitet q</a:t>
            </a:r>
            <a:r>
              <a:rPr lang="en-GB" sz="2400" dirty="0" err="1" smtClean="0"/>
              <a:t>asje</a:t>
            </a:r>
            <a:r>
              <a:rPr lang="en-GB" sz="2400" dirty="0" smtClean="0"/>
              <a:t> e </a:t>
            </a:r>
            <a:r>
              <a:rPr lang="en-GB" sz="2400" dirty="0" err="1" smtClean="0"/>
              <a:t>integruar</a:t>
            </a:r>
            <a:r>
              <a:rPr lang="en-GB" sz="2400" dirty="0" smtClean="0"/>
              <a:t> </a:t>
            </a:r>
            <a:r>
              <a:rPr lang="en-GB" sz="2400" dirty="0" err="1" smtClean="0"/>
              <a:t>politikash</a:t>
            </a:r>
            <a:r>
              <a:rPr lang="en-GB" sz="2400" dirty="0" smtClean="0"/>
              <a:t> </a:t>
            </a:r>
            <a:r>
              <a:rPr lang="en-GB" sz="2400" dirty="0" err="1" smtClean="0"/>
              <a:t>përtej</a:t>
            </a:r>
            <a:r>
              <a:rPr lang="en-GB" sz="2400" dirty="0" smtClean="0"/>
              <a:t> </a:t>
            </a:r>
            <a:r>
              <a:rPr lang="en-GB" sz="2400" dirty="0" err="1" smtClean="0"/>
              <a:t>politikave</a:t>
            </a:r>
            <a:r>
              <a:rPr lang="en-GB" sz="2400" dirty="0" smtClean="0"/>
              <a:t> </a:t>
            </a:r>
            <a:r>
              <a:rPr lang="en-GB" sz="2400" dirty="0" err="1" smtClean="0"/>
              <a:t>të</a:t>
            </a:r>
            <a:r>
              <a:rPr lang="en-GB" sz="2400" dirty="0" smtClean="0"/>
              <a:t> </a:t>
            </a:r>
            <a:r>
              <a:rPr lang="en-GB" sz="2400" dirty="0" err="1" smtClean="0"/>
              <a:t>një</a:t>
            </a:r>
            <a:r>
              <a:rPr lang="en-GB" sz="2400" dirty="0" smtClean="0"/>
              <a:t> </a:t>
            </a:r>
            <a:r>
              <a:rPr lang="en-GB" sz="2400" dirty="0" err="1" smtClean="0"/>
              <a:t>sektori</a:t>
            </a:r>
            <a:r>
              <a:rPr lang="en-GB" sz="2400" dirty="0" smtClean="0"/>
              <a:t> </a:t>
            </a:r>
            <a:r>
              <a:rPr lang="en-GB" sz="2400" dirty="0" err="1" smtClean="0"/>
              <a:t>të</a:t>
            </a:r>
            <a:r>
              <a:rPr lang="en-GB" sz="2400" dirty="0" smtClean="0"/>
              <a:t> </a:t>
            </a:r>
            <a:r>
              <a:rPr lang="en-GB" sz="2400" dirty="0" err="1" smtClean="0"/>
              <a:t>vetëm</a:t>
            </a:r>
            <a:r>
              <a:rPr lang="sq-AL" sz="2400" dirty="0" smtClean="0"/>
              <a:t>;</a:t>
            </a:r>
            <a:endParaRPr lang="en-GB" sz="2400" dirty="0" smtClean="0"/>
          </a:p>
          <a:p>
            <a:pPr marL="704850" lvl="1" indent="-342900">
              <a:buFont typeface="Wingdings" panose="05000000000000000000" pitchFamily="2" charset="2"/>
              <a:buChar char="§"/>
            </a:pPr>
            <a:r>
              <a:rPr lang="sq-AL" sz="2400" dirty="0" smtClean="0"/>
              <a:t>Nevojiten v</a:t>
            </a:r>
            <a:r>
              <a:rPr lang="en-GB" sz="2400" dirty="0" err="1" smtClean="0"/>
              <a:t>endimarrje</a:t>
            </a:r>
            <a:r>
              <a:rPr lang="en-GB" sz="2400" dirty="0" smtClean="0"/>
              <a:t> (e </a:t>
            </a:r>
            <a:r>
              <a:rPr lang="en-GB" sz="2400" dirty="0" err="1" smtClean="0"/>
              <a:t>përbashkët</a:t>
            </a:r>
            <a:r>
              <a:rPr lang="en-GB" sz="2400" dirty="0" smtClean="0"/>
              <a:t>) </a:t>
            </a:r>
            <a:r>
              <a:rPr lang="en-GB" sz="2400" dirty="0" err="1" smtClean="0"/>
              <a:t>dhe</a:t>
            </a:r>
            <a:r>
              <a:rPr lang="en-GB" sz="2400" dirty="0" smtClean="0"/>
              <a:t> </a:t>
            </a:r>
            <a:r>
              <a:rPr lang="en-GB" sz="2400" dirty="0" err="1" smtClean="0"/>
              <a:t>njësi</a:t>
            </a:r>
            <a:r>
              <a:rPr lang="en-GB" sz="2400" dirty="0" smtClean="0"/>
              <a:t> </a:t>
            </a:r>
            <a:r>
              <a:rPr lang="en-GB" sz="2400" dirty="0" err="1" smtClean="0"/>
              <a:t>zbatuese</a:t>
            </a:r>
            <a:r>
              <a:rPr lang="en-GB" sz="2400" dirty="0" smtClean="0"/>
              <a:t> </a:t>
            </a:r>
            <a:r>
              <a:rPr lang="en-GB" sz="2400" dirty="0" err="1" smtClean="0"/>
              <a:t>të</a:t>
            </a:r>
            <a:r>
              <a:rPr lang="en-GB" sz="2400" dirty="0" smtClean="0"/>
              <a:t> </a:t>
            </a:r>
            <a:r>
              <a:rPr lang="en-GB" sz="2400" dirty="0" err="1" smtClean="0"/>
              <a:t>përshtatshme</a:t>
            </a:r>
            <a:r>
              <a:rPr lang="sq-AL" sz="2400" dirty="0" smtClean="0"/>
              <a:t>.</a:t>
            </a:r>
            <a:endParaRPr lang="en-GB" dirty="0" smtClean="0"/>
          </a:p>
          <a:p>
            <a:pPr marL="704850" lvl="1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36111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555776" y="1196752"/>
            <a:ext cx="6283424" cy="5256584"/>
          </a:xfrm>
        </p:spPr>
        <p:txBody>
          <a:bodyPr/>
          <a:lstStyle/>
          <a:p>
            <a:r>
              <a:rPr lang="en-GB" sz="2400" b="1" dirty="0" err="1"/>
              <a:t>Nga</a:t>
            </a:r>
            <a:r>
              <a:rPr lang="en-GB" sz="2400" b="1" dirty="0"/>
              <a:t> </a:t>
            </a:r>
            <a:r>
              <a:rPr lang="en-GB" sz="2400" b="1" dirty="0" err="1"/>
              <a:t>vjen</a:t>
            </a:r>
            <a:r>
              <a:rPr lang="en-GB" sz="2400" b="1" dirty="0"/>
              <a:t> </a:t>
            </a:r>
            <a:r>
              <a:rPr lang="en-GB" sz="2400" b="1" dirty="0" err="1"/>
              <a:t>ideja</a:t>
            </a:r>
            <a:r>
              <a:rPr lang="en-GB" sz="2400" b="1" dirty="0"/>
              <a:t> e </a:t>
            </a:r>
            <a:r>
              <a:rPr lang="en-GB" sz="2400" b="1" dirty="0" err="1"/>
              <a:t>Programit</a:t>
            </a:r>
            <a:r>
              <a:rPr lang="en-GB" sz="2400" b="1" dirty="0"/>
              <a:t> </a:t>
            </a:r>
            <a:r>
              <a:rPr lang="en-GB" sz="2400" b="1" dirty="0" err="1" smtClean="0"/>
              <a:t>të</a:t>
            </a:r>
            <a:r>
              <a:rPr lang="en-GB" sz="2400" b="1" dirty="0" smtClean="0"/>
              <a:t> </a:t>
            </a:r>
            <a:r>
              <a:rPr lang="en-GB" sz="2400" b="1" dirty="0" err="1"/>
              <a:t>Zonave</a:t>
            </a:r>
            <a:r>
              <a:rPr lang="en-GB" sz="2400" b="1" dirty="0"/>
              <a:t> </a:t>
            </a:r>
            <a:r>
              <a:rPr lang="en-GB" sz="2400" b="1" dirty="0" err="1"/>
              <a:t>Funksionale</a:t>
            </a:r>
            <a:r>
              <a:rPr lang="en-GB" sz="2400" b="1" dirty="0"/>
              <a:t> (PZF</a:t>
            </a:r>
            <a:r>
              <a:rPr lang="en-GB" sz="2400" b="1" dirty="0" smtClean="0"/>
              <a:t>)?</a:t>
            </a:r>
            <a:endParaRPr lang="en-GB" sz="1800" dirty="0" smtClean="0"/>
          </a:p>
          <a:p>
            <a:pPr marL="342900" indent="-342900">
              <a:buAutoNum type="arabicPeriod" startAt="2"/>
            </a:pPr>
            <a:r>
              <a:rPr lang="en-GB" sz="1800" i="1" dirty="0" err="1" smtClean="0"/>
              <a:t>Programi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Zviceran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i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Aglomerimit</a:t>
            </a:r>
            <a:r>
              <a:rPr lang="en-GB" sz="1800" i="1" dirty="0" smtClean="0"/>
              <a:t> (PA) </a:t>
            </a:r>
            <a:r>
              <a:rPr lang="en-GB" sz="1800" i="1" dirty="0" err="1" smtClean="0"/>
              <a:t>si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rast</a:t>
            </a:r>
            <a:r>
              <a:rPr lang="sq-AL" sz="1800" i="1" dirty="0" smtClean="0"/>
              <a:t>:</a:t>
            </a:r>
            <a:r>
              <a:rPr lang="en-GB" sz="1800" i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 smtClean="0"/>
              <a:t>Aglomerim</a:t>
            </a:r>
            <a:r>
              <a:rPr lang="en-GB" sz="1800" dirty="0" smtClean="0"/>
              <a:t> = </a:t>
            </a:r>
            <a:r>
              <a:rPr lang="en-GB" sz="1800" dirty="0" err="1" smtClean="0"/>
              <a:t>zonë</a:t>
            </a:r>
            <a:r>
              <a:rPr lang="en-GB" sz="1800" dirty="0" smtClean="0"/>
              <a:t> </a:t>
            </a:r>
            <a:r>
              <a:rPr lang="en-GB" sz="1800" dirty="0" err="1" smtClean="0"/>
              <a:t>funksionale</a:t>
            </a:r>
            <a:r>
              <a:rPr lang="en-GB" sz="1800" dirty="0" smtClean="0"/>
              <a:t> urbane, </a:t>
            </a:r>
            <a:r>
              <a:rPr lang="en-GB" sz="1800" dirty="0" err="1" smtClean="0"/>
              <a:t>shpesh</a:t>
            </a:r>
            <a:r>
              <a:rPr lang="en-GB" sz="1800" dirty="0" smtClean="0"/>
              <a:t> e </a:t>
            </a:r>
            <a:r>
              <a:rPr lang="en-GB" sz="1800" dirty="0" err="1" smtClean="0"/>
              <a:t>fragmentuar</a:t>
            </a:r>
            <a:r>
              <a:rPr lang="en-GB" sz="1800" dirty="0" smtClean="0"/>
              <a:t> </a:t>
            </a:r>
            <a:r>
              <a:rPr lang="en-GB" sz="1800" dirty="0" err="1" smtClean="0"/>
              <a:t>në</a:t>
            </a:r>
            <a:r>
              <a:rPr lang="en-GB" sz="1800" dirty="0" smtClean="0"/>
              <a:t> </a:t>
            </a:r>
            <a:r>
              <a:rPr lang="en-GB" sz="1800" dirty="0" err="1" smtClean="0"/>
              <a:t>qytetin</a:t>
            </a:r>
            <a:r>
              <a:rPr lang="en-GB" sz="1800" dirty="0" smtClean="0"/>
              <a:t> </a:t>
            </a:r>
            <a:r>
              <a:rPr lang="en-GB" sz="1800" dirty="0" err="1" smtClean="0"/>
              <a:t>qendër</a:t>
            </a:r>
            <a:r>
              <a:rPr lang="en-GB" sz="1800" dirty="0" smtClean="0"/>
              <a:t> urbane </a:t>
            </a:r>
            <a:r>
              <a:rPr lang="en-GB" sz="1800" dirty="0" err="1" smtClean="0"/>
              <a:t>dhe</a:t>
            </a:r>
            <a:r>
              <a:rPr lang="en-GB" sz="1800" dirty="0" smtClean="0"/>
              <a:t> </a:t>
            </a:r>
            <a:r>
              <a:rPr lang="en-GB" sz="1800" dirty="0" err="1" smtClean="0"/>
              <a:t>bashkitë</a:t>
            </a:r>
            <a:r>
              <a:rPr lang="en-GB" sz="1800" dirty="0" smtClean="0"/>
              <a:t> </a:t>
            </a:r>
            <a:r>
              <a:rPr lang="en-GB" sz="1800" dirty="0" err="1" smtClean="0"/>
              <a:t>periferike</a:t>
            </a:r>
            <a:r>
              <a:rPr lang="en-GB" sz="18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 smtClean="0"/>
              <a:t>Tradicionalisht</a:t>
            </a:r>
            <a:r>
              <a:rPr lang="en-GB" sz="1800" dirty="0" smtClean="0"/>
              <a:t>, </a:t>
            </a:r>
            <a:r>
              <a:rPr lang="en-GB" sz="1800" dirty="0" err="1" smtClean="0"/>
              <a:t>bashkëpunimi</a:t>
            </a:r>
            <a:r>
              <a:rPr lang="en-GB" sz="1800" dirty="0" smtClean="0"/>
              <a:t> horizontal </a:t>
            </a:r>
            <a:r>
              <a:rPr lang="en-GB" sz="1800" dirty="0" err="1" smtClean="0"/>
              <a:t>egziston</a:t>
            </a:r>
            <a:r>
              <a:rPr lang="en-GB" sz="1800" dirty="0" smtClean="0"/>
              <a:t> </a:t>
            </a:r>
            <a:r>
              <a:rPr lang="en-GB" sz="1800" dirty="0" err="1" smtClean="0"/>
              <a:t>por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orientuar</a:t>
            </a:r>
            <a:r>
              <a:rPr lang="en-GB" sz="1800" dirty="0" smtClean="0"/>
              <a:t> </a:t>
            </a:r>
            <a:r>
              <a:rPr lang="en-GB" sz="1800" dirty="0" err="1" smtClean="0"/>
              <a:t>në</a:t>
            </a:r>
            <a:r>
              <a:rPr lang="en-GB" sz="1800" dirty="0" smtClean="0"/>
              <a:t> </a:t>
            </a:r>
            <a:r>
              <a:rPr lang="en-GB" sz="1800" dirty="0" err="1" smtClean="0"/>
              <a:t>një</a:t>
            </a:r>
            <a:r>
              <a:rPr lang="en-GB" sz="1800" dirty="0" smtClean="0"/>
              <a:t> </a:t>
            </a:r>
            <a:r>
              <a:rPr lang="en-GB" sz="1800" dirty="0" err="1" smtClean="0"/>
              <a:t>funksion</a:t>
            </a:r>
            <a:r>
              <a:rPr lang="en-GB" sz="1800" dirty="0" smtClean="0"/>
              <a:t> </a:t>
            </a:r>
            <a:r>
              <a:rPr lang="en-GB" sz="1800" dirty="0" err="1" smtClean="0"/>
              <a:t>të</a:t>
            </a:r>
            <a:r>
              <a:rPr lang="en-GB" sz="1800" dirty="0" smtClean="0"/>
              <a:t> </a:t>
            </a:r>
            <a:r>
              <a:rPr lang="en-GB" sz="1800" dirty="0" err="1" smtClean="0"/>
              <a:t>vetëm</a:t>
            </a:r>
            <a:r>
              <a:rPr lang="en-GB" sz="18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Me </a:t>
            </a:r>
            <a:r>
              <a:rPr lang="en-GB" sz="1800" dirty="0" err="1" smtClean="0"/>
              <a:t>qëllim</a:t>
            </a:r>
            <a:r>
              <a:rPr lang="en-GB" sz="1800" dirty="0" smtClean="0"/>
              <a:t> </a:t>
            </a:r>
            <a:r>
              <a:rPr lang="en-GB" sz="1800" dirty="0" err="1" smtClean="0"/>
              <a:t>zhvillimin</a:t>
            </a:r>
            <a:r>
              <a:rPr lang="en-GB" sz="1800" dirty="0" smtClean="0"/>
              <a:t> </a:t>
            </a:r>
            <a:r>
              <a:rPr lang="en-GB" sz="1800" dirty="0" err="1" smtClean="0"/>
              <a:t>dhe</a:t>
            </a:r>
            <a:r>
              <a:rPr lang="en-GB" sz="1800" dirty="0" smtClean="0"/>
              <a:t> </a:t>
            </a:r>
            <a:r>
              <a:rPr lang="en-GB" sz="1800" dirty="0" err="1" smtClean="0"/>
              <a:t>pozicionim</a:t>
            </a:r>
            <a:r>
              <a:rPr lang="en-GB" sz="1800" dirty="0" smtClean="0"/>
              <a:t> e </a:t>
            </a:r>
            <a:r>
              <a:rPr lang="en-GB" sz="1800" dirty="0" err="1" smtClean="0"/>
              <a:t>aglomerimit</a:t>
            </a:r>
            <a:r>
              <a:rPr lang="en-GB" sz="1800" dirty="0" smtClean="0"/>
              <a:t>, PA </a:t>
            </a:r>
            <a:r>
              <a:rPr lang="en-GB" sz="1800" dirty="0" err="1" smtClean="0"/>
              <a:t>parashikon</a:t>
            </a:r>
            <a:r>
              <a:rPr lang="en-GB" sz="1800" dirty="0" smtClean="0"/>
              <a:t> </a:t>
            </a:r>
            <a:r>
              <a:rPr lang="en-GB" sz="1800" dirty="0" err="1" smtClean="0"/>
              <a:t>financimin</a:t>
            </a:r>
            <a:r>
              <a:rPr lang="en-GB" sz="1800" dirty="0" smtClean="0"/>
              <a:t> me </a:t>
            </a:r>
            <a:r>
              <a:rPr lang="en-GB" sz="1800" dirty="0" err="1" smtClean="0"/>
              <a:t>grante</a:t>
            </a:r>
            <a:r>
              <a:rPr lang="en-GB" sz="1800" dirty="0" smtClean="0"/>
              <a:t> </a:t>
            </a:r>
            <a:r>
              <a:rPr lang="en-GB" sz="1800" dirty="0" err="1" smtClean="0"/>
              <a:t>nga</a:t>
            </a:r>
            <a:r>
              <a:rPr lang="en-GB" sz="1800" dirty="0" smtClean="0"/>
              <a:t> </a:t>
            </a:r>
            <a:r>
              <a:rPr lang="en-GB" sz="1800" dirty="0" err="1" smtClean="0"/>
              <a:t>qeveria</a:t>
            </a:r>
            <a:r>
              <a:rPr lang="en-GB" sz="1800" dirty="0" smtClean="0"/>
              <a:t> </a:t>
            </a:r>
            <a:r>
              <a:rPr lang="en-GB" sz="1800" dirty="0" err="1" smtClean="0"/>
              <a:t>qëndrore</a:t>
            </a:r>
            <a:r>
              <a:rPr lang="en-GB" sz="1800" dirty="0" smtClean="0"/>
              <a:t> me </a:t>
            </a:r>
            <a:r>
              <a:rPr lang="en-GB" sz="1800" dirty="0" err="1" smtClean="0"/>
              <a:t>kusht</a:t>
            </a:r>
            <a:r>
              <a:rPr lang="sq-AL" sz="1800" dirty="0" smtClean="0"/>
              <a:t> që të ekzistojnë</a:t>
            </a:r>
            <a:r>
              <a:rPr lang="en-GB" sz="1800" dirty="0" smtClean="0"/>
              <a:t>:  </a:t>
            </a:r>
          </a:p>
          <a:p>
            <a:pPr marL="647700" lvl="1" indent="-285750">
              <a:buFont typeface="Courier New" panose="02070309020205020404" pitchFamily="49" charset="0"/>
              <a:buChar char="o"/>
            </a:pPr>
            <a:r>
              <a:rPr lang="en-GB" sz="1800" dirty="0" err="1" smtClean="0"/>
              <a:t>Strategji</a:t>
            </a:r>
            <a:r>
              <a:rPr lang="en-GB" sz="1800" dirty="0" smtClean="0"/>
              <a:t> </a:t>
            </a:r>
            <a:r>
              <a:rPr lang="en-GB" sz="1800" dirty="0" err="1" smtClean="0"/>
              <a:t>të</a:t>
            </a:r>
            <a:r>
              <a:rPr lang="en-GB" sz="1800" dirty="0" smtClean="0"/>
              <a:t> </a:t>
            </a:r>
            <a:r>
              <a:rPr lang="en-GB" sz="1800" dirty="0" err="1" smtClean="0"/>
              <a:t>integruara</a:t>
            </a:r>
            <a:r>
              <a:rPr lang="en-GB" sz="1800" dirty="0" smtClean="0"/>
              <a:t> </a:t>
            </a:r>
            <a:r>
              <a:rPr lang="en-GB" sz="1800" dirty="0" err="1" smtClean="0"/>
              <a:t>zhvillimi</a:t>
            </a:r>
            <a:r>
              <a:rPr lang="en-GB" sz="1800" dirty="0" smtClean="0"/>
              <a:t> me </a:t>
            </a:r>
            <a:r>
              <a:rPr lang="en-GB" sz="1800" dirty="0" err="1" smtClean="0"/>
              <a:t>shtrirje</a:t>
            </a:r>
            <a:r>
              <a:rPr lang="en-GB" sz="1800" dirty="0" smtClean="0"/>
              <a:t> </a:t>
            </a:r>
            <a:r>
              <a:rPr lang="en-GB" sz="1800" dirty="0" err="1" smtClean="0"/>
              <a:t>të</a:t>
            </a:r>
            <a:r>
              <a:rPr lang="en-GB" sz="1800" dirty="0" smtClean="0"/>
              <a:t> </a:t>
            </a:r>
            <a:r>
              <a:rPr lang="en-GB" sz="1800" dirty="0" err="1" smtClean="0"/>
              <a:t>gjerë</a:t>
            </a:r>
            <a:r>
              <a:rPr lang="en-GB" sz="1800" dirty="0" smtClean="0"/>
              <a:t> </a:t>
            </a:r>
            <a:r>
              <a:rPr lang="en-GB" sz="1800" dirty="0" err="1" smtClean="0"/>
              <a:t>të</a:t>
            </a:r>
            <a:r>
              <a:rPr lang="en-GB" sz="1800" dirty="0" smtClean="0"/>
              <a:t> </a:t>
            </a:r>
            <a:r>
              <a:rPr lang="en-GB" sz="1800" dirty="0" err="1" smtClean="0"/>
              <a:t>aglomerimit</a:t>
            </a:r>
            <a:r>
              <a:rPr lang="en-GB" sz="1800" dirty="0" smtClean="0"/>
              <a:t>; </a:t>
            </a:r>
          </a:p>
          <a:p>
            <a:pPr marL="647700" lvl="1" indent="-285750">
              <a:buFont typeface="Courier New" panose="02070309020205020404" pitchFamily="49" charset="0"/>
              <a:buChar char="o"/>
            </a:pPr>
            <a:r>
              <a:rPr lang="en-GB" sz="1800" dirty="0" err="1" smtClean="0"/>
              <a:t>Projekte</a:t>
            </a:r>
            <a:r>
              <a:rPr lang="en-GB" sz="1800" dirty="0" smtClean="0"/>
              <a:t> </a:t>
            </a:r>
            <a:r>
              <a:rPr lang="en-GB" sz="1800" dirty="0" err="1" smtClean="0"/>
              <a:t>të</a:t>
            </a:r>
            <a:r>
              <a:rPr lang="en-GB" sz="1800" dirty="0" smtClean="0"/>
              <a:t> </a:t>
            </a:r>
            <a:r>
              <a:rPr lang="en-GB" sz="1800" dirty="0" err="1" smtClean="0"/>
              <a:t>identifikuara</a:t>
            </a:r>
            <a:r>
              <a:rPr lang="en-GB" sz="1800" dirty="0" smtClean="0"/>
              <a:t>, </a:t>
            </a:r>
            <a:r>
              <a:rPr lang="en-GB" sz="1800" dirty="0" err="1" smtClean="0"/>
              <a:t>kostuara</a:t>
            </a:r>
            <a:r>
              <a:rPr lang="en-GB" sz="1800" dirty="0" smtClean="0"/>
              <a:t> </a:t>
            </a:r>
            <a:r>
              <a:rPr lang="en-GB" sz="1800" dirty="0" err="1" smtClean="0"/>
              <a:t>dhe</a:t>
            </a:r>
            <a:r>
              <a:rPr lang="en-GB" sz="1800" dirty="0" smtClean="0"/>
              <a:t> </a:t>
            </a:r>
            <a:r>
              <a:rPr lang="en-GB" sz="1800" dirty="0" err="1" smtClean="0"/>
              <a:t>vlerësuara</a:t>
            </a:r>
            <a:r>
              <a:rPr lang="en-GB" sz="1800" dirty="0" smtClean="0"/>
              <a:t> </a:t>
            </a:r>
            <a:r>
              <a:rPr lang="en-GB" sz="1800" dirty="0" err="1" smtClean="0"/>
              <a:t>nga</a:t>
            </a:r>
            <a:r>
              <a:rPr lang="en-GB" sz="1800" dirty="0" smtClean="0"/>
              <a:t> </a:t>
            </a:r>
            <a:r>
              <a:rPr lang="en-GB" sz="1800" dirty="0" err="1" smtClean="0"/>
              <a:t>pikëpamja</a:t>
            </a:r>
            <a:r>
              <a:rPr lang="en-GB" sz="1800" dirty="0" smtClean="0"/>
              <a:t> e </a:t>
            </a:r>
            <a:r>
              <a:rPr lang="en-GB" sz="1800" dirty="0" err="1" smtClean="0"/>
              <a:t>fizibilitetit</a:t>
            </a:r>
            <a:r>
              <a:rPr lang="en-GB" sz="1800" dirty="0" smtClean="0"/>
              <a:t>; </a:t>
            </a:r>
          </a:p>
          <a:p>
            <a:pPr marL="647700" lvl="1" indent="-285750">
              <a:buFont typeface="Courier New" panose="02070309020205020404" pitchFamily="49" charset="0"/>
              <a:buChar char="o"/>
            </a:pPr>
            <a:r>
              <a:rPr lang="en-GB" sz="1800" dirty="0" err="1" smtClean="0"/>
              <a:t>Njësi</a:t>
            </a:r>
            <a:r>
              <a:rPr lang="en-GB" sz="1800" dirty="0" smtClean="0"/>
              <a:t> </a:t>
            </a:r>
            <a:r>
              <a:rPr lang="en-GB" sz="1800" dirty="0" err="1" smtClean="0"/>
              <a:t>vendimarrëse</a:t>
            </a:r>
            <a:r>
              <a:rPr lang="en-GB" sz="1800" dirty="0" smtClean="0"/>
              <a:t> </a:t>
            </a:r>
            <a:r>
              <a:rPr lang="en-GB" sz="1800" dirty="0" err="1" smtClean="0"/>
              <a:t>dhe</a:t>
            </a:r>
            <a:r>
              <a:rPr lang="en-GB" sz="1800" dirty="0" smtClean="0"/>
              <a:t> </a:t>
            </a:r>
            <a:r>
              <a:rPr lang="en-GB" sz="1800" dirty="0" err="1" smtClean="0"/>
              <a:t>zbatuese</a:t>
            </a:r>
            <a:r>
              <a:rPr lang="en-GB" sz="1800" dirty="0"/>
              <a:t>.</a:t>
            </a:r>
            <a:r>
              <a:rPr lang="en-GB" sz="1800" dirty="0" smtClean="0"/>
              <a:t>   </a:t>
            </a:r>
          </a:p>
          <a:p>
            <a:pPr marL="704850" lvl="1" indent="-34290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704850" lvl="1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-132326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1303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555776" y="1268412"/>
            <a:ext cx="6283424" cy="4968899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538757"/>
              </p:ext>
            </p:extLst>
          </p:nvPr>
        </p:nvGraphicFramePr>
        <p:xfrm>
          <a:off x="4689" y="1196752"/>
          <a:ext cx="9139311" cy="4951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437"/>
                <a:gridCol w="3046437"/>
                <a:gridCol w="3046437"/>
              </a:tblGrid>
              <a:tr h="391371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PZF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PS</a:t>
                      </a:r>
                      <a:endParaRPr lang="de-CH" dirty="0"/>
                    </a:p>
                  </a:txBody>
                  <a:tcPr/>
                </a:tc>
              </a:tr>
              <a:tr h="391371">
                <a:tc>
                  <a:txBody>
                    <a:bodyPr/>
                    <a:lstStyle/>
                    <a:p>
                      <a:r>
                        <a:rPr lang="en-GB" noProof="0" dirty="0" err="1" smtClean="0"/>
                        <a:t>Territori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ZF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NJQV e</a:t>
                      </a:r>
                      <a:r>
                        <a:rPr lang="sq-AL" noProof="0" dirty="0" smtClean="0"/>
                        <a:t>k</a:t>
                      </a:r>
                      <a:r>
                        <a:rPr lang="en-GB" noProof="0" dirty="0" err="1" smtClean="0"/>
                        <a:t>zistuese</a:t>
                      </a:r>
                      <a:endParaRPr lang="en-GB" noProof="0" dirty="0"/>
                    </a:p>
                  </a:txBody>
                  <a:tcPr/>
                </a:tc>
              </a:tr>
              <a:tr h="1161474">
                <a:tc>
                  <a:txBody>
                    <a:bodyPr/>
                    <a:lstStyle/>
                    <a:p>
                      <a:r>
                        <a:rPr lang="en-GB" noProof="0" dirty="0" err="1" smtClean="0"/>
                        <a:t>Shtrirja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err="1" smtClean="0"/>
                        <a:t>Fokus</a:t>
                      </a:r>
                      <a:r>
                        <a:rPr lang="en-GB" noProof="0" dirty="0" smtClean="0"/>
                        <a:t> </a:t>
                      </a:r>
                      <a:r>
                        <a:rPr lang="en-GB" noProof="0" dirty="0" err="1" smtClean="0"/>
                        <a:t>më</a:t>
                      </a:r>
                      <a:r>
                        <a:rPr lang="en-GB" noProof="0" dirty="0" smtClean="0"/>
                        <a:t> </a:t>
                      </a:r>
                      <a:r>
                        <a:rPr lang="en-GB" noProof="0" dirty="0" err="1" smtClean="0"/>
                        <a:t>i</a:t>
                      </a:r>
                      <a:r>
                        <a:rPr lang="en-GB" noProof="0" dirty="0" smtClean="0"/>
                        <a:t> </a:t>
                      </a:r>
                      <a:r>
                        <a:rPr lang="en-GB" noProof="0" dirty="0" err="1" smtClean="0"/>
                        <a:t>ngushtë</a:t>
                      </a:r>
                      <a:r>
                        <a:rPr lang="en-GB" noProof="0" dirty="0" smtClean="0"/>
                        <a:t>: </a:t>
                      </a:r>
                      <a:r>
                        <a:rPr lang="en-GB" noProof="0" dirty="0" err="1" smtClean="0"/>
                        <a:t>zhvillim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aseline="0" noProof="0" dirty="0" err="1" smtClean="0"/>
                        <a:t>rajonal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aseline="0" noProof="0" dirty="0" err="1" smtClean="0"/>
                        <a:t>dhe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aseline="0" noProof="0" dirty="0" err="1" smtClean="0"/>
                        <a:t>plotësim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aseline="0" noProof="0" dirty="0" err="1" smtClean="0"/>
                        <a:t>i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aseline="0" noProof="0" dirty="0" err="1" smtClean="0"/>
                        <a:t>mangësive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aseline="0" noProof="0" dirty="0" err="1" smtClean="0"/>
                        <a:t>në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aseline="0" noProof="0" dirty="0" err="1" smtClean="0"/>
                        <a:t>shërbime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aseline="0" noProof="0" dirty="0" err="1" smtClean="0"/>
                        <a:t>vendore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aseline="0" noProof="0" dirty="0" err="1" smtClean="0"/>
                        <a:t>dhe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sq-AL" baseline="0" noProof="0" dirty="0" smtClean="0"/>
                        <a:t>i </a:t>
                      </a:r>
                      <a:r>
                        <a:rPr lang="en-GB" baseline="0" noProof="0" dirty="0" err="1" smtClean="0"/>
                        <a:t>modaliteteve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err="1" smtClean="0"/>
                        <a:t>Fokus</a:t>
                      </a:r>
                      <a:r>
                        <a:rPr lang="en-GB" noProof="0" dirty="0" smtClean="0"/>
                        <a:t> </a:t>
                      </a:r>
                      <a:r>
                        <a:rPr lang="en-GB" noProof="0" dirty="0" err="1" smtClean="0"/>
                        <a:t>më</a:t>
                      </a:r>
                      <a:r>
                        <a:rPr lang="en-GB" noProof="0" dirty="0" smtClean="0"/>
                        <a:t> </a:t>
                      </a:r>
                      <a:r>
                        <a:rPr lang="en-GB" noProof="0" dirty="0" err="1" smtClean="0"/>
                        <a:t>i</a:t>
                      </a:r>
                      <a:r>
                        <a:rPr lang="en-GB" noProof="0" dirty="0" smtClean="0"/>
                        <a:t> </a:t>
                      </a:r>
                      <a:r>
                        <a:rPr lang="en-GB" noProof="0" dirty="0" err="1" smtClean="0"/>
                        <a:t>gjerë</a:t>
                      </a:r>
                      <a:r>
                        <a:rPr lang="en-GB" noProof="0" dirty="0" smtClean="0"/>
                        <a:t>: </a:t>
                      </a:r>
                      <a:r>
                        <a:rPr lang="en-GB" noProof="0" dirty="0" err="1" smtClean="0"/>
                        <a:t>mbulimi</a:t>
                      </a:r>
                      <a:r>
                        <a:rPr lang="en-GB" noProof="0" dirty="0" smtClean="0"/>
                        <a:t> </a:t>
                      </a:r>
                      <a:r>
                        <a:rPr lang="sq-AL" noProof="0" dirty="0" smtClean="0"/>
                        <a:t>i</a:t>
                      </a:r>
                      <a:r>
                        <a:rPr lang="en-GB" noProof="0" dirty="0" smtClean="0"/>
                        <a:t> </a:t>
                      </a:r>
                      <a:r>
                        <a:rPr lang="en-GB" noProof="0" dirty="0" err="1" smtClean="0"/>
                        <a:t>gjithë</a:t>
                      </a:r>
                      <a:r>
                        <a:rPr lang="en-GB" noProof="0" dirty="0" smtClean="0"/>
                        <a:t> </a:t>
                      </a:r>
                      <a:r>
                        <a:rPr lang="en-GB" noProof="0" dirty="0" err="1" smtClean="0"/>
                        <a:t>funksioneve</a:t>
                      </a:r>
                      <a:r>
                        <a:rPr lang="en-GB" noProof="0" dirty="0" smtClean="0"/>
                        <a:t> </a:t>
                      </a:r>
                      <a:r>
                        <a:rPr lang="en-GB" noProof="0" dirty="0" err="1" smtClean="0"/>
                        <a:t>të</a:t>
                      </a:r>
                      <a:r>
                        <a:rPr lang="en-GB" noProof="0" dirty="0" smtClean="0"/>
                        <a:t> NJQV-</a:t>
                      </a:r>
                      <a:r>
                        <a:rPr lang="en-GB" noProof="0" dirty="0" err="1" smtClean="0"/>
                        <a:t>ve</a:t>
                      </a:r>
                      <a:endParaRPr lang="en-GB" noProof="0" dirty="0"/>
                    </a:p>
                  </a:txBody>
                  <a:tcPr/>
                </a:tc>
              </a:tr>
              <a:tr h="908858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Koha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err="1" smtClean="0"/>
                        <a:t>Periudhë</a:t>
                      </a:r>
                      <a:r>
                        <a:rPr lang="en-GB" noProof="0" dirty="0" smtClean="0"/>
                        <a:t> </a:t>
                      </a:r>
                      <a:r>
                        <a:rPr lang="en-GB" noProof="0" dirty="0" err="1" smtClean="0"/>
                        <a:t>tranzitore</a:t>
                      </a:r>
                      <a:r>
                        <a:rPr lang="en-GB" noProof="0" dirty="0" smtClean="0"/>
                        <a:t>, ~4 </a:t>
                      </a:r>
                      <a:r>
                        <a:rPr lang="en-GB" noProof="0" dirty="0" err="1" smtClean="0"/>
                        <a:t>vjet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~10 </a:t>
                      </a:r>
                      <a:r>
                        <a:rPr lang="sq-AL" noProof="0" dirty="0" smtClean="0"/>
                        <a:t>v</a:t>
                      </a:r>
                      <a:r>
                        <a:rPr lang="en-GB" noProof="0" dirty="0" smtClean="0"/>
                        <a:t>jet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aseline="0" noProof="0" dirty="0" err="1" smtClean="0"/>
                        <a:t>për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aseline="0" noProof="0" dirty="0" err="1" smtClean="0"/>
                        <a:t>qeverisjen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aseline="0" noProof="0" dirty="0" err="1" smtClean="0"/>
                        <a:t>në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aseline="0" noProof="0" dirty="0" err="1" smtClean="0"/>
                        <a:t>vazhdim</a:t>
                      </a:r>
                      <a:r>
                        <a:rPr lang="en-GB" baseline="0" noProof="0" dirty="0" smtClean="0"/>
                        <a:t> (</a:t>
                      </a:r>
                      <a:r>
                        <a:rPr lang="en-GB" baseline="0" noProof="0" dirty="0" err="1" smtClean="0"/>
                        <a:t>lokale</a:t>
                      </a:r>
                      <a:r>
                        <a:rPr lang="en-GB" baseline="0" noProof="0" dirty="0" smtClean="0"/>
                        <a:t>)</a:t>
                      </a:r>
                      <a:r>
                        <a:rPr lang="en-GB" noProof="0" dirty="0" smtClean="0"/>
                        <a:t> </a:t>
                      </a:r>
                      <a:br>
                        <a:rPr lang="en-GB" noProof="0" dirty="0" smtClean="0"/>
                      </a:br>
                      <a:endParaRPr lang="en-GB" noProof="0" dirty="0"/>
                    </a:p>
                  </a:txBody>
                  <a:tcPr/>
                </a:tc>
              </a:tr>
              <a:tr h="714538">
                <a:tc>
                  <a:txBody>
                    <a:bodyPr/>
                    <a:lstStyle/>
                    <a:p>
                      <a:r>
                        <a:rPr lang="en-GB" noProof="0" dirty="0" err="1" smtClean="0"/>
                        <a:t>Qasja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err="1" smtClean="0"/>
                        <a:t>Teknike</a:t>
                      </a:r>
                      <a:r>
                        <a:rPr lang="en-GB" noProof="0" dirty="0" smtClean="0"/>
                        <a:t>, </a:t>
                      </a:r>
                      <a:r>
                        <a:rPr lang="en-GB" noProof="0" dirty="0" err="1" smtClean="0"/>
                        <a:t>më</a:t>
                      </a:r>
                      <a:r>
                        <a:rPr lang="en-GB" noProof="0" dirty="0" smtClean="0"/>
                        <a:t> </a:t>
                      </a:r>
                      <a:r>
                        <a:rPr lang="en-GB" noProof="0" dirty="0" err="1" smtClean="0"/>
                        <a:t>pak</a:t>
                      </a:r>
                      <a:r>
                        <a:rPr lang="en-GB" noProof="0" dirty="0" smtClean="0"/>
                        <a:t> </a:t>
                      </a:r>
                      <a:r>
                        <a:rPr lang="en-GB" noProof="0" dirty="0" err="1" smtClean="0"/>
                        <a:t>pjesëmarrëse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err="1" smtClean="0"/>
                        <a:t>Aktorë</a:t>
                      </a:r>
                      <a:r>
                        <a:rPr lang="en-GB" noProof="0" dirty="0" smtClean="0"/>
                        <a:t>, </a:t>
                      </a:r>
                      <a:r>
                        <a:rPr lang="en-GB" noProof="0" dirty="0" err="1" smtClean="0"/>
                        <a:t>më</a:t>
                      </a:r>
                      <a:r>
                        <a:rPr lang="en-GB" noProof="0" dirty="0" smtClean="0"/>
                        <a:t> </a:t>
                      </a:r>
                      <a:r>
                        <a:rPr lang="en-GB" noProof="0" dirty="0" err="1" smtClean="0"/>
                        <a:t>shumë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aseline="0" noProof="0" dirty="0" err="1" smtClean="0"/>
                        <a:t>pjesëmarrëse</a:t>
                      </a:r>
                      <a:r>
                        <a:rPr lang="en-GB" baseline="0" noProof="0" dirty="0" smtClean="0"/>
                        <a:t> </a:t>
                      </a:r>
                      <a:endParaRPr lang="en-GB" noProof="0" dirty="0"/>
                    </a:p>
                  </a:txBody>
                  <a:tcPr/>
                </a:tc>
              </a:tr>
              <a:tr h="675517">
                <a:tc>
                  <a:txBody>
                    <a:bodyPr/>
                    <a:lstStyle/>
                    <a:p>
                      <a:r>
                        <a:rPr lang="en-GB" noProof="0" dirty="0" err="1" smtClean="0">
                          <a:solidFill>
                            <a:schemeClr val="tx1"/>
                          </a:solidFill>
                        </a:rPr>
                        <a:t>Zbatimi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err="1" smtClean="0">
                          <a:solidFill>
                            <a:schemeClr val="tx1"/>
                          </a:solidFill>
                        </a:rPr>
                        <a:t>Metodologjia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e </a:t>
                      </a:r>
                      <a:r>
                        <a:rPr lang="en-GB" noProof="0" dirty="0" err="1" smtClean="0">
                          <a:solidFill>
                            <a:schemeClr val="tx1"/>
                          </a:solidFill>
                        </a:rPr>
                        <a:t>zonave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noProof="0" dirty="0" err="1" smtClean="0">
                          <a:solidFill>
                            <a:schemeClr val="tx1"/>
                          </a:solidFill>
                        </a:rPr>
                        <a:t>funksionale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err="1" smtClean="0">
                          <a:solidFill>
                            <a:schemeClr val="tx1"/>
                          </a:solidFill>
                        </a:rPr>
                        <a:t>PSZHePBA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q-AL" noProof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noProof="0" dirty="0" err="1" smtClean="0">
                          <a:solidFill>
                            <a:schemeClr val="tx1"/>
                          </a:solidFill>
                        </a:rPr>
                        <a:t>ndjekur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noProof="0" dirty="0" err="1" smtClean="0">
                          <a:solidFill>
                            <a:schemeClr val="tx1"/>
                          </a:solidFill>
                        </a:rPr>
                        <a:t>nga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noProof="0" dirty="0" err="1" smtClean="0">
                          <a:solidFill>
                            <a:schemeClr val="tx1"/>
                          </a:solidFill>
                        </a:rPr>
                        <a:t>planifikimi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urban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5517">
                <a:tc>
                  <a:txBody>
                    <a:bodyPr/>
                    <a:lstStyle/>
                    <a:p>
                      <a:r>
                        <a:rPr lang="en-GB" noProof="0" dirty="0" err="1" smtClean="0">
                          <a:solidFill>
                            <a:schemeClr val="tx1"/>
                          </a:solidFill>
                        </a:rPr>
                        <a:t>Institucione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noProof="0" dirty="0" err="1" smtClean="0">
                          <a:solidFill>
                            <a:schemeClr val="tx1"/>
                          </a:solidFill>
                        </a:rPr>
                        <a:t>përgjegjëse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NJQV-</a:t>
                      </a:r>
                      <a:r>
                        <a:rPr lang="en-GB" noProof="0" dirty="0" err="1" smtClean="0">
                          <a:solidFill>
                            <a:schemeClr val="tx1"/>
                          </a:solidFill>
                        </a:rPr>
                        <a:t>të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noProof="0" dirty="0" err="1" smtClean="0">
                          <a:solidFill>
                            <a:schemeClr val="tx1"/>
                          </a:solidFill>
                        </a:rPr>
                        <a:t>dhe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noProof="0" dirty="0" err="1" smtClean="0">
                          <a:solidFill>
                            <a:schemeClr val="tx1"/>
                          </a:solidFill>
                        </a:rPr>
                        <a:t>Agjencia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noProof="0" dirty="0" err="1" smtClean="0">
                          <a:solidFill>
                            <a:schemeClr val="tx1"/>
                          </a:solidFill>
                        </a:rPr>
                        <a:t>për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noProof="0" dirty="0" err="1" smtClean="0">
                          <a:solidFill>
                            <a:schemeClr val="tx1"/>
                          </a:solidFill>
                        </a:rPr>
                        <a:t>Reformën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noProof="0" dirty="0" err="1" smtClean="0">
                          <a:solidFill>
                            <a:schemeClr val="tx1"/>
                          </a:solidFill>
                        </a:rPr>
                        <a:t>Territoriale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NJQV </a:t>
                      </a:r>
                      <a:r>
                        <a:rPr lang="en-GB" noProof="0" dirty="0" err="1" smtClean="0">
                          <a:solidFill>
                            <a:schemeClr val="tx1"/>
                          </a:solidFill>
                        </a:rPr>
                        <a:t>dhe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MZHU/MF </a:t>
                      </a:r>
                      <a:r>
                        <a:rPr lang="en-GB" noProof="0" dirty="0" err="1" smtClean="0">
                          <a:solidFill>
                            <a:schemeClr val="tx1"/>
                          </a:solidFill>
                        </a:rPr>
                        <a:t>dhe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DSFAP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22290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51520" y="800708"/>
            <a:ext cx="8892480" cy="5724636"/>
          </a:xfrm>
        </p:spPr>
        <p:txBody>
          <a:bodyPr/>
          <a:lstStyle/>
          <a:p>
            <a:r>
              <a:rPr lang="en-US" sz="1800" b="1" dirty="0" err="1" smtClean="0"/>
              <a:t>Zbatimi</a:t>
            </a:r>
            <a:r>
              <a:rPr lang="en-US" sz="1800" b="1" dirty="0" smtClean="0"/>
              <a:t>: </a:t>
            </a:r>
            <a:r>
              <a:rPr lang="en-US" sz="1800" b="1" dirty="0" err="1" smtClean="0"/>
              <a:t>PSZHePBA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dhe</a:t>
            </a:r>
            <a:r>
              <a:rPr lang="en-US" sz="1800" b="1" dirty="0" smtClean="0"/>
              <a:t> PZF?</a:t>
            </a: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i="1" dirty="0" smtClean="0"/>
              <a:t>PSZH-e-PBA</a:t>
            </a:r>
            <a:r>
              <a:rPr lang="en-US" sz="1800" dirty="0" smtClean="0"/>
              <a:t> </a:t>
            </a:r>
          </a:p>
          <a:p>
            <a:pPr marL="647700" lvl="1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PSZH: </a:t>
            </a:r>
            <a:r>
              <a:rPr lang="en-US" sz="1800" dirty="0" err="1" smtClean="0"/>
              <a:t>formalisht</a:t>
            </a:r>
            <a:r>
              <a:rPr lang="en-US" sz="1800" dirty="0" smtClean="0"/>
              <a:t> </a:t>
            </a:r>
            <a:r>
              <a:rPr lang="en-US" sz="1800" dirty="0" err="1" smtClean="0"/>
              <a:t>aprovohet</a:t>
            </a:r>
            <a:r>
              <a:rPr lang="en-US" sz="1800" dirty="0" smtClean="0"/>
              <a:t> </a:t>
            </a:r>
            <a:r>
              <a:rPr lang="en-US" sz="1800" dirty="0" err="1" smtClean="0"/>
              <a:t>nga</a:t>
            </a:r>
            <a:r>
              <a:rPr lang="en-US" sz="1800" dirty="0" smtClean="0"/>
              <a:t> </a:t>
            </a:r>
            <a:r>
              <a:rPr lang="en-US" sz="1800" dirty="0" err="1" smtClean="0"/>
              <a:t>Këshilli</a:t>
            </a:r>
            <a:r>
              <a:rPr lang="sq-AL" sz="1800" dirty="0" smtClean="0"/>
              <a:t>;</a:t>
            </a:r>
            <a:r>
              <a:rPr lang="en-US" sz="1800" dirty="0" smtClean="0"/>
              <a:t>  </a:t>
            </a:r>
          </a:p>
          <a:p>
            <a:pPr marL="647700" lvl="1" indent="-285750">
              <a:buFont typeface="Wingdings" panose="05000000000000000000" pitchFamily="2" charset="2"/>
              <a:buChar char="§"/>
            </a:pPr>
            <a:r>
              <a:rPr lang="en-US" sz="1800" dirty="0" err="1" smtClean="0"/>
              <a:t>Zbatohet</a:t>
            </a:r>
            <a:r>
              <a:rPr lang="en-US" sz="1800" dirty="0" smtClean="0"/>
              <a:t> </a:t>
            </a:r>
            <a:r>
              <a:rPr lang="en-US" sz="1800" dirty="0" err="1" smtClean="0"/>
              <a:t>përmes</a:t>
            </a:r>
            <a:r>
              <a:rPr lang="en-US" sz="1800" dirty="0" smtClean="0"/>
              <a:t> PBA (me </a:t>
            </a:r>
            <a:r>
              <a:rPr lang="en-US" sz="1800" dirty="0" err="1" smtClean="0"/>
              <a:t>prespektivë</a:t>
            </a:r>
            <a:r>
              <a:rPr lang="en-US" sz="1800" dirty="0" smtClean="0"/>
              <a:t> 3 </a:t>
            </a:r>
            <a:r>
              <a:rPr lang="en-US" sz="1800" dirty="0" err="1" smtClean="0"/>
              <a:t>vje</a:t>
            </a:r>
            <a:r>
              <a:rPr lang="en-US" sz="1800" dirty="0" err="1" smtClean="0">
                <a:latin typeface="Arial Narrow"/>
              </a:rPr>
              <a:t>çare</a:t>
            </a:r>
            <a:r>
              <a:rPr lang="en-US" sz="1800" dirty="0" smtClean="0">
                <a:latin typeface="Arial Narrow"/>
              </a:rPr>
              <a:t>) </a:t>
            </a:r>
            <a:r>
              <a:rPr lang="en-US" sz="1800" dirty="0" err="1" smtClean="0">
                <a:latin typeface="Arial Narrow"/>
              </a:rPr>
              <a:t>dhe</a:t>
            </a:r>
            <a:r>
              <a:rPr lang="en-US" sz="1800" dirty="0" smtClean="0">
                <a:latin typeface="Arial Narrow"/>
              </a:rPr>
              <a:t> </a:t>
            </a:r>
            <a:r>
              <a:rPr lang="en-US" sz="1800" dirty="0" err="1" smtClean="0">
                <a:latin typeface="Arial Narrow"/>
              </a:rPr>
              <a:t>përfshihet</a:t>
            </a:r>
            <a:r>
              <a:rPr lang="en-US" sz="1800" dirty="0" smtClean="0">
                <a:latin typeface="Arial Narrow"/>
              </a:rPr>
              <a:t> </a:t>
            </a:r>
            <a:r>
              <a:rPr lang="en-US" sz="1800" dirty="0" err="1" smtClean="0">
                <a:latin typeface="Arial Narrow"/>
              </a:rPr>
              <a:t>në</a:t>
            </a:r>
            <a:r>
              <a:rPr lang="en-US" sz="1800" dirty="0" smtClean="0">
                <a:latin typeface="Arial Narrow"/>
              </a:rPr>
              <a:t> </a:t>
            </a:r>
            <a:r>
              <a:rPr lang="en-US" sz="1800" dirty="0" err="1" smtClean="0">
                <a:latin typeface="Arial Narrow"/>
              </a:rPr>
              <a:t>struktura</a:t>
            </a:r>
            <a:r>
              <a:rPr lang="en-US" sz="1800" dirty="0" smtClean="0">
                <a:latin typeface="Arial Narrow"/>
              </a:rPr>
              <a:t> </a:t>
            </a:r>
            <a:r>
              <a:rPr lang="en-US" sz="1800" dirty="0" err="1" smtClean="0"/>
              <a:t>programesh</a:t>
            </a:r>
            <a:r>
              <a:rPr lang="sq-AL" sz="1800" dirty="0"/>
              <a:t>;</a:t>
            </a:r>
            <a:endParaRPr lang="en-US" sz="1800" dirty="0"/>
          </a:p>
          <a:p>
            <a:pPr marL="647700" lvl="1" indent="-285750">
              <a:buFont typeface="Wingdings" panose="05000000000000000000" pitchFamily="2" charset="2"/>
              <a:buChar char="§"/>
            </a:pPr>
            <a:r>
              <a:rPr lang="en-US" sz="1800" dirty="0" err="1" smtClean="0"/>
              <a:t>Lehtësim</a:t>
            </a:r>
            <a:r>
              <a:rPr lang="en-US" sz="1800" dirty="0" smtClean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planifikimit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fizibilitetit</a:t>
            </a:r>
            <a:r>
              <a:rPr lang="en-US" sz="1800" dirty="0"/>
              <a:t> </a:t>
            </a:r>
            <a:r>
              <a:rPr lang="en-US" sz="1800" dirty="0" err="1"/>
              <a:t>financiar</a:t>
            </a:r>
            <a:r>
              <a:rPr lang="en-US" sz="1800" dirty="0"/>
              <a:t> </a:t>
            </a:r>
            <a:r>
              <a:rPr lang="en-US" sz="1800" dirty="0" err="1" smtClean="0"/>
              <a:t>përmes</a:t>
            </a:r>
            <a:r>
              <a:rPr lang="en-US" sz="1800" dirty="0" smtClean="0"/>
              <a:t> IPF</a:t>
            </a:r>
            <a:r>
              <a:rPr lang="sq-AL" sz="1800" dirty="0" smtClean="0"/>
              <a:t>;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Koha </a:t>
            </a:r>
            <a:r>
              <a:rPr lang="en-US" sz="1800" i="1" dirty="0" err="1" smtClean="0"/>
              <a:t>shum</a:t>
            </a:r>
            <a:r>
              <a:rPr lang="sq-AL" sz="1800" i="1" dirty="0" smtClean="0"/>
              <a:t>ë</a:t>
            </a:r>
            <a:r>
              <a:rPr lang="en-US" sz="1800" i="1" dirty="0" smtClean="0"/>
              <a:t> e </a:t>
            </a:r>
            <a:r>
              <a:rPr lang="en-US" sz="1800" i="1" dirty="0" err="1" smtClean="0"/>
              <a:t>shkurtër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deri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në</a:t>
            </a:r>
            <a:r>
              <a:rPr lang="en-US" sz="1800" i="1" dirty="0" smtClean="0"/>
              <a:t> fund </a:t>
            </a:r>
            <a:r>
              <a:rPr lang="en-US" sz="1800" i="1" dirty="0" err="1" smtClean="0"/>
              <a:t>të</a:t>
            </a:r>
            <a:r>
              <a:rPr lang="en-US" sz="1800" i="1" dirty="0" smtClean="0"/>
              <a:t> 2015 </a:t>
            </a:r>
            <a:r>
              <a:rPr lang="en-US" sz="1800" i="1" dirty="0" err="1" smtClean="0"/>
              <a:t>për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zbatimin</a:t>
            </a:r>
            <a:r>
              <a:rPr lang="en-US" sz="1800" i="1" dirty="0" smtClean="0"/>
              <a:t> e PZF </a:t>
            </a:r>
            <a:r>
              <a:rPr lang="en-US" sz="1800" i="1" dirty="0" err="1" smtClean="0"/>
              <a:t>përmes</a:t>
            </a:r>
            <a:r>
              <a:rPr lang="en-US" sz="1800" i="1" dirty="0" smtClean="0"/>
              <a:t> PBA </a:t>
            </a:r>
          </a:p>
          <a:p>
            <a:pPr marL="647700" lvl="1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PFA </a:t>
            </a:r>
            <a:r>
              <a:rPr lang="en-US" sz="1800" dirty="0" err="1" smtClean="0"/>
              <a:t>mund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mos</a:t>
            </a:r>
            <a:r>
              <a:rPr lang="en-US" sz="1800" dirty="0" smtClean="0"/>
              <a:t> </a:t>
            </a:r>
            <a:r>
              <a:rPr lang="en-US" sz="1800" dirty="0" err="1" smtClean="0"/>
              <a:t>jetë</a:t>
            </a:r>
            <a:r>
              <a:rPr lang="en-US" sz="1800" dirty="0" smtClean="0"/>
              <a:t> </a:t>
            </a:r>
            <a:r>
              <a:rPr lang="en-US" sz="1800" dirty="0" err="1" smtClean="0"/>
              <a:t>aprovuar</a:t>
            </a:r>
            <a:r>
              <a:rPr lang="en-US" sz="1800" dirty="0" smtClean="0"/>
              <a:t> </a:t>
            </a:r>
            <a:r>
              <a:rPr lang="en-US" sz="1800" dirty="0" err="1" smtClean="0"/>
              <a:t>formalisht</a:t>
            </a:r>
            <a:r>
              <a:rPr lang="en-US" sz="1800" dirty="0" smtClean="0"/>
              <a:t> </a:t>
            </a:r>
            <a:r>
              <a:rPr lang="en-US" sz="1800" dirty="0" err="1" smtClean="0"/>
              <a:t>ndërkohë</a:t>
            </a:r>
            <a:r>
              <a:rPr lang="en-US" sz="1800" dirty="0" smtClean="0"/>
              <a:t> </a:t>
            </a:r>
            <a:r>
              <a:rPr lang="en-US" sz="1800" dirty="0" err="1" smtClean="0"/>
              <a:t>që</a:t>
            </a:r>
            <a:r>
              <a:rPr lang="en-US" sz="1800" dirty="0" smtClean="0"/>
              <a:t> </a:t>
            </a:r>
            <a:r>
              <a:rPr lang="en-US" sz="1800" dirty="0" err="1" smtClean="0"/>
              <a:t>procesi</a:t>
            </a:r>
            <a:r>
              <a:rPr lang="en-US" sz="1800" dirty="0" smtClean="0"/>
              <a:t> </a:t>
            </a:r>
            <a:r>
              <a:rPr lang="sq-AL" sz="1800" dirty="0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buxhetimit</a:t>
            </a:r>
            <a:r>
              <a:rPr lang="en-US" sz="1800" dirty="0" smtClean="0"/>
              <a:t> do </a:t>
            </a:r>
            <a:r>
              <a:rPr lang="en-US" sz="1800" dirty="0" err="1" smtClean="0"/>
              <a:t>ketë</a:t>
            </a:r>
            <a:r>
              <a:rPr lang="en-US" sz="1800" dirty="0" smtClean="0"/>
              <a:t> </a:t>
            </a:r>
            <a:r>
              <a:rPr lang="en-US" sz="1800" dirty="0" err="1" smtClean="0"/>
              <a:t>filluar</a:t>
            </a:r>
            <a:r>
              <a:rPr lang="sq-AL" sz="1800" dirty="0"/>
              <a:t>;</a:t>
            </a:r>
            <a:r>
              <a:rPr lang="en-US" sz="1800" dirty="0" smtClean="0"/>
              <a:t> </a:t>
            </a:r>
          </a:p>
          <a:p>
            <a:pPr marL="647700" lvl="1" indent="-285750">
              <a:buFont typeface="Wingdings" panose="05000000000000000000" pitchFamily="2" charset="2"/>
              <a:buChar char="§"/>
            </a:pPr>
            <a:r>
              <a:rPr lang="en-US" sz="1800" dirty="0" err="1" smtClean="0"/>
              <a:t>Të</a:t>
            </a:r>
            <a:r>
              <a:rPr lang="en-US" sz="1800" dirty="0" smtClean="0"/>
              <a:t> dh</a:t>
            </a:r>
            <a:r>
              <a:rPr lang="sq-AL" sz="1800" dirty="0" smtClean="0"/>
              <a:t>ë</a:t>
            </a:r>
            <a:r>
              <a:rPr lang="en-US" sz="1800" dirty="0" err="1" smtClean="0"/>
              <a:t>nat</a:t>
            </a:r>
            <a:r>
              <a:rPr lang="en-US" sz="1800" dirty="0" smtClean="0"/>
              <a:t> </a:t>
            </a:r>
            <a:r>
              <a:rPr lang="en-US" sz="1800" dirty="0" err="1" smtClean="0"/>
              <a:t>për</a:t>
            </a:r>
            <a:r>
              <a:rPr lang="en-US" sz="1800" dirty="0" smtClean="0"/>
              <a:t> PZF </a:t>
            </a:r>
            <a:r>
              <a:rPr lang="en-US" sz="1800" dirty="0" err="1" smtClean="0"/>
              <a:t>apo</a:t>
            </a:r>
            <a:r>
              <a:rPr lang="en-US" sz="1800" dirty="0" smtClean="0"/>
              <a:t> </a:t>
            </a:r>
            <a:r>
              <a:rPr lang="en-US" sz="1800" dirty="0" err="1" smtClean="0"/>
              <a:t>bashkinë</a:t>
            </a:r>
            <a:r>
              <a:rPr lang="en-US" sz="1800" dirty="0" smtClean="0"/>
              <a:t> e </a:t>
            </a:r>
            <a:r>
              <a:rPr lang="en-US" sz="1800" dirty="0" err="1" smtClean="0"/>
              <a:t>madhe</a:t>
            </a:r>
            <a:r>
              <a:rPr lang="en-US" sz="1800" dirty="0" smtClean="0"/>
              <a:t> </a:t>
            </a:r>
            <a:r>
              <a:rPr lang="en-US" sz="1800" dirty="0" err="1" smtClean="0"/>
              <a:t>mund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mos</a:t>
            </a:r>
            <a:r>
              <a:rPr lang="en-US" sz="1800" dirty="0" smtClean="0"/>
              <a:t> </a:t>
            </a:r>
            <a:r>
              <a:rPr lang="en-US" sz="1800" dirty="0" err="1" smtClean="0"/>
              <a:t>egzistojnë</a:t>
            </a:r>
            <a:r>
              <a:rPr lang="en-US" sz="1800" dirty="0" smtClean="0"/>
              <a:t> </a:t>
            </a:r>
            <a:r>
              <a:rPr lang="en-US" sz="1800" dirty="0" err="1" smtClean="0"/>
              <a:t>apo</a:t>
            </a:r>
            <a:r>
              <a:rPr lang="en-US" sz="1800" dirty="0" smtClean="0"/>
              <a:t> </a:t>
            </a:r>
            <a:r>
              <a:rPr lang="en-US" sz="1800" dirty="0" err="1" smtClean="0"/>
              <a:t>jenë</a:t>
            </a:r>
            <a:r>
              <a:rPr lang="en-US" sz="1800" dirty="0" smtClean="0"/>
              <a:t> </a:t>
            </a:r>
            <a:r>
              <a:rPr lang="en-US" sz="1800" dirty="0" err="1" smtClean="0"/>
              <a:t>gati</a:t>
            </a:r>
            <a:endParaRPr lang="en-US" sz="1800" dirty="0" smtClean="0"/>
          </a:p>
          <a:p>
            <a:pPr marL="647700" lvl="1" indent="-285750">
              <a:buFont typeface="Wingdings" panose="05000000000000000000" pitchFamily="2" charset="2"/>
              <a:buChar char="§"/>
            </a:pPr>
            <a:r>
              <a:rPr lang="en-US" sz="1800" dirty="0" err="1" smtClean="0">
                <a:solidFill>
                  <a:schemeClr val="tx1"/>
                </a:solidFill>
              </a:rPr>
              <a:t>Struktura</a:t>
            </a:r>
            <a:r>
              <a:rPr lang="en-US" sz="1800" dirty="0" smtClean="0">
                <a:solidFill>
                  <a:schemeClr val="tx1"/>
                </a:solidFill>
              </a:rPr>
              <a:t> e </a:t>
            </a:r>
            <a:r>
              <a:rPr lang="en-US" sz="1800" dirty="0" err="1" smtClean="0">
                <a:solidFill>
                  <a:schemeClr val="tx1"/>
                </a:solidFill>
              </a:rPr>
              <a:t>programeve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për</a:t>
            </a:r>
            <a:r>
              <a:rPr lang="en-US" sz="1800" dirty="0" smtClean="0">
                <a:solidFill>
                  <a:schemeClr val="tx1"/>
                </a:solidFill>
              </a:rPr>
              <a:t> PBA </a:t>
            </a:r>
            <a:r>
              <a:rPr lang="en-US" sz="1800" dirty="0" err="1" smtClean="0">
                <a:solidFill>
                  <a:schemeClr val="tx1"/>
                </a:solidFill>
              </a:rPr>
              <a:t>mund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të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mos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jetë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gati</a:t>
            </a:r>
            <a:r>
              <a:rPr lang="sq-AL" sz="1800" dirty="0" smtClean="0">
                <a:solidFill>
                  <a:schemeClr val="tx1"/>
                </a:solidFill>
              </a:rPr>
              <a:t>;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647700" lvl="1" indent="-285750">
              <a:buFont typeface="Wingdings" panose="05000000000000000000" pitchFamily="2" charset="2"/>
              <a:buChar char="§"/>
            </a:pPr>
            <a:r>
              <a:rPr lang="en-US" sz="1800" dirty="0" err="1" smtClean="0">
                <a:solidFill>
                  <a:schemeClr val="tx1"/>
                </a:solidFill>
              </a:rPr>
              <a:t>PZFePBA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nuk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është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një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skenar</a:t>
            </a:r>
            <a:r>
              <a:rPr lang="en-US" sz="1800" dirty="0" smtClean="0">
                <a:solidFill>
                  <a:schemeClr val="tx1"/>
                </a:solidFill>
              </a:rPr>
              <a:t> realist </a:t>
            </a:r>
            <a:r>
              <a:rPr lang="en-US" sz="1800" dirty="0" err="1" smtClean="0">
                <a:solidFill>
                  <a:schemeClr val="tx1"/>
                </a:solidFill>
              </a:rPr>
              <a:t>për</a:t>
            </a:r>
            <a:r>
              <a:rPr lang="en-US" sz="1800" dirty="0" smtClean="0">
                <a:solidFill>
                  <a:schemeClr val="tx1"/>
                </a:solidFill>
              </a:rPr>
              <a:t> 2015</a:t>
            </a:r>
            <a:r>
              <a:rPr lang="sq-AL" sz="1800" dirty="0" smtClean="0">
                <a:solidFill>
                  <a:schemeClr val="tx1"/>
                </a:solidFill>
              </a:rPr>
              <a:t>;</a:t>
            </a:r>
            <a:r>
              <a:rPr lang="en-US" sz="1800" dirty="0" smtClean="0">
                <a:solidFill>
                  <a:schemeClr val="tx1"/>
                </a:solidFill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i="1" dirty="0" smtClean="0">
                <a:solidFill>
                  <a:schemeClr val="tx1"/>
                </a:solidFill>
              </a:rPr>
              <a:t>Reformat </a:t>
            </a:r>
            <a:r>
              <a:rPr lang="en-US" sz="1800" i="1" dirty="0" err="1" smtClean="0">
                <a:solidFill>
                  <a:schemeClr val="tx1"/>
                </a:solidFill>
              </a:rPr>
              <a:t>në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nivel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kombëtar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dhe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ndryshimet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ligjore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mund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të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përbëjnë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pengesë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për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të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menduarit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strategjik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</a:p>
          <a:p>
            <a:pPr marL="647700" lvl="1" indent="-285750">
              <a:buFont typeface="Wingdings" panose="05000000000000000000" pitchFamily="2" charset="2"/>
              <a:buChar char="§"/>
            </a:pPr>
            <a:r>
              <a:rPr lang="en-US" sz="1800" dirty="0" err="1" smtClean="0">
                <a:solidFill>
                  <a:schemeClr val="tx1"/>
                </a:solidFill>
              </a:rPr>
              <a:t>Ligji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organik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dhe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ligji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sq-AL" sz="1800" dirty="0" smtClean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financave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vendore</a:t>
            </a:r>
            <a:r>
              <a:rPr lang="sq-AL" sz="1800" dirty="0" smtClean="0">
                <a:solidFill>
                  <a:schemeClr val="tx1"/>
                </a:solidFill>
              </a:rPr>
              <a:t>;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647700" lvl="1" indent="-285750">
              <a:buFont typeface="Wingdings" panose="05000000000000000000" pitchFamily="2" charset="2"/>
              <a:buChar char="§"/>
            </a:pPr>
            <a:r>
              <a:rPr lang="en-US" sz="1800" dirty="0" err="1" smtClean="0">
                <a:solidFill>
                  <a:schemeClr val="tx1"/>
                </a:solidFill>
              </a:rPr>
              <a:t>Skema</a:t>
            </a:r>
            <a:r>
              <a:rPr lang="en-US" sz="1800" dirty="0" smtClean="0">
                <a:solidFill>
                  <a:schemeClr val="tx1"/>
                </a:solidFill>
              </a:rPr>
              <a:t> e </a:t>
            </a:r>
            <a:r>
              <a:rPr lang="en-US" sz="1800" dirty="0" err="1" smtClean="0">
                <a:solidFill>
                  <a:schemeClr val="tx1"/>
                </a:solidFill>
              </a:rPr>
              <a:t>zhvillimit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rajonal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dhe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planifikimi</a:t>
            </a:r>
            <a:r>
              <a:rPr lang="en-US" sz="1800" dirty="0" smtClean="0">
                <a:solidFill>
                  <a:schemeClr val="tx1"/>
                </a:solidFill>
              </a:rPr>
              <a:t> urban</a:t>
            </a:r>
            <a:r>
              <a:rPr lang="sq-AL" sz="1800" dirty="0" smtClean="0">
                <a:solidFill>
                  <a:schemeClr val="tx1"/>
                </a:solidFill>
              </a:rPr>
              <a:t>;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647700" lvl="1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Reformat </a:t>
            </a:r>
            <a:r>
              <a:rPr lang="en-US" sz="1800" dirty="0" err="1" smtClean="0">
                <a:solidFill>
                  <a:schemeClr val="tx1"/>
                </a:solidFill>
              </a:rPr>
              <a:t>sektoriale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dirty="0" err="1" smtClean="0">
                <a:solidFill>
                  <a:schemeClr val="tx1"/>
                </a:solidFill>
              </a:rPr>
              <a:t>ujë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mbetje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etj</a:t>
            </a:r>
            <a:r>
              <a:rPr lang="en-US" sz="1800" dirty="0" smtClean="0">
                <a:solidFill>
                  <a:schemeClr val="tx1"/>
                </a:solidFill>
              </a:rPr>
              <a:t>.)</a:t>
            </a:r>
            <a:r>
              <a:rPr lang="sq-AL" sz="1800" dirty="0" smtClean="0">
                <a:solidFill>
                  <a:schemeClr val="tx1"/>
                </a:solidFill>
              </a:rPr>
              <a:t>.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1003300" lvl="2" indent="-285750"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marL="1003300" lvl="2" indent="-28575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22290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555776" y="1268412"/>
            <a:ext cx="6283424" cy="4968899"/>
          </a:xfrm>
        </p:spPr>
        <p:txBody>
          <a:bodyPr/>
          <a:lstStyle/>
          <a:p>
            <a:r>
              <a:rPr lang="en-US" b="1" dirty="0" err="1" smtClean="0"/>
              <a:t>Adoptimi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</a:t>
            </a:r>
            <a:r>
              <a:rPr lang="en-US" b="1" dirty="0" err="1" smtClean="0"/>
              <a:t>zbatimi</a:t>
            </a:r>
            <a:r>
              <a:rPr lang="en-US" b="1" dirty="0" smtClean="0"/>
              <a:t> I PZF </a:t>
            </a:r>
            <a:r>
              <a:rPr lang="en-US" b="1" dirty="0"/>
              <a:t>– </a:t>
            </a:r>
            <a:r>
              <a:rPr lang="en-US" b="1" dirty="0" err="1" smtClean="0"/>
              <a:t>një</a:t>
            </a:r>
            <a:r>
              <a:rPr lang="en-US" b="1" dirty="0" smtClean="0"/>
              <a:t> </a:t>
            </a:r>
            <a:r>
              <a:rPr lang="en-US" b="1" dirty="0" err="1" smtClean="0"/>
              <a:t>skenar</a:t>
            </a:r>
            <a:r>
              <a:rPr lang="en-US" b="1" dirty="0" smtClean="0"/>
              <a:t> </a:t>
            </a:r>
            <a:r>
              <a:rPr lang="en-US" b="1" dirty="0" err="1" smtClean="0"/>
              <a:t>më</a:t>
            </a:r>
            <a:r>
              <a:rPr lang="en-US" b="1" dirty="0" smtClean="0"/>
              <a:t> realist </a:t>
            </a:r>
            <a:r>
              <a:rPr lang="en-US" dirty="0" smtClean="0"/>
              <a:t>(</a:t>
            </a:r>
            <a:r>
              <a:rPr lang="en-US" dirty="0" err="1" smtClean="0"/>
              <a:t>Supozime</a:t>
            </a:r>
            <a:r>
              <a:rPr lang="en-US" dirty="0" smtClean="0"/>
              <a:t>)</a:t>
            </a:r>
            <a:endParaRPr lang="en-US" dirty="0"/>
          </a:p>
          <a:p>
            <a:pPr marL="647700" lvl="1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Në</a:t>
            </a:r>
            <a:r>
              <a:rPr lang="en-US" dirty="0" smtClean="0"/>
              <a:t> 2015, </a:t>
            </a:r>
            <a:r>
              <a:rPr lang="en-US" dirty="0" err="1" smtClean="0"/>
              <a:t>Këshilli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Administrata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garantojnë</a:t>
            </a:r>
            <a:r>
              <a:rPr lang="en-US" dirty="0" smtClean="0"/>
              <a:t> </a:t>
            </a:r>
            <a:r>
              <a:rPr lang="en-US" dirty="0" err="1" smtClean="0"/>
              <a:t>funksionimin</a:t>
            </a:r>
            <a:r>
              <a:rPr lang="en-US" dirty="0" smtClean="0"/>
              <a:t> e </a:t>
            </a:r>
            <a:r>
              <a:rPr lang="en-US" dirty="0" err="1" smtClean="0"/>
              <a:t>organizatës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re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ofrimin</a:t>
            </a:r>
            <a:r>
              <a:rPr lang="en-US" dirty="0" smtClean="0"/>
              <a:t> e </a:t>
            </a:r>
            <a:r>
              <a:rPr lang="en-US" dirty="0" err="1" smtClean="0"/>
              <a:t>shërbimeve</a:t>
            </a:r>
            <a:r>
              <a:rPr lang="en-US" dirty="0" smtClean="0"/>
              <a:t> </a:t>
            </a:r>
          </a:p>
          <a:p>
            <a:pPr marL="647700" lvl="1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Përqëndrimi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proceset</a:t>
            </a:r>
            <a:r>
              <a:rPr lang="en-US" dirty="0" smtClean="0"/>
              <a:t> </a:t>
            </a:r>
            <a:r>
              <a:rPr lang="en-US" dirty="0" err="1" smtClean="0"/>
              <a:t>bazë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MFP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sq-AL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nevojshëm</a:t>
            </a:r>
            <a:r>
              <a:rPr lang="en-US" dirty="0" smtClean="0"/>
              <a:t> (</a:t>
            </a:r>
            <a:r>
              <a:rPr lang="en-US" dirty="0" err="1" smtClean="0"/>
              <a:t>buxheti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vitin</a:t>
            </a:r>
            <a:r>
              <a:rPr lang="en-US" dirty="0" smtClean="0"/>
              <a:t> 2016, jo PBA </a:t>
            </a:r>
            <a:r>
              <a:rPr lang="en-US" dirty="0" err="1" smtClean="0"/>
              <a:t>për</a:t>
            </a:r>
            <a:r>
              <a:rPr lang="en-US" dirty="0" smtClean="0"/>
              <a:t> 2016)</a:t>
            </a:r>
          </a:p>
          <a:p>
            <a:pPr marL="647700" lvl="1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PZF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aprovohet</a:t>
            </a:r>
            <a:r>
              <a:rPr lang="en-US" dirty="0" smtClean="0"/>
              <a:t> </a:t>
            </a:r>
            <a:r>
              <a:rPr lang="en-US" dirty="0" err="1" smtClean="0"/>
              <a:t>formalisht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Këshilli</a:t>
            </a:r>
            <a:r>
              <a:rPr lang="en-US" dirty="0" smtClean="0"/>
              <a:t>, </a:t>
            </a:r>
            <a:r>
              <a:rPr lang="en-US" dirty="0" err="1" smtClean="0"/>
              <a:t>kur</a:t>
            </a:r>
            <a:r>
              <a:rPr lang="en-US" dirty="0" smtClean="0"/>
              <a:t> </a:t>
            </a:r>
            <a:r>
              <a:rPr lang="en-US" dirty="0" err="1" smtClean="0"/>
              <a:t>Këshilli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jetë</a:t>
            </a:r>
            <a:r>
              <a:rPr lang="en-US" dirty="0" smtClean="0"/>
              <a:t> </a:t>
            </a:r>
            <a:r>
              <a:rPr lang="en-US" dirty="0" err="1" smtClean="0"/>
              <a:t>gati</a:t>
            </a:r>
            <a:r>
              <a:rPr lang="sq-AL" dirty="0" smtClean="0"/>
              <a:t> </a:t>
            </a:r>
            <a:r>
              <a:rPr lang="en-US" dirty="0" smtClean="0"/>
              <a:t>(</a:t>
            </a:r>
            <a:r>
              <a:rPr lang="en-US" dirty="0" err="1"/>
              <a:t>pranverë</a:t>
            </a:r>
            <a:r>
              <a:rPr lang="en-US" dirty="0"/>
              <a:t> 2016), </a:t>
            </a:r>
            <a:r>
              <a:rPr lang="en-US" dirty="0" smtClean="0"/>
              <a:t>duke </a:t>
            </a:r>
            <a:r>
              <a:rPr lang="en-US" dirty="0" err="1" smtClean="0"/>
              <a:t>konsideruar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ndryshime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nevojshme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PZF</a:t>
            </a:r>
          </a:p>
          <a:p>
            <a:pPr marL="647700" lvl="1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</a:rPr>
              <a:t>Projektet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identfikuara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përmes</a:t>
            </a:r>
            <a:r>
              <a:rPr lang="en-US" dirty="0" smtClean="0">
                <a:solidFill>
                  <a:schemeClr val="tx1"/>
                </a:solidFill>
              </a:rPr>
              <a:t> PZF (me </a:t>
            </a:r>
            <a:r>
              <a:rPr lang="en-US" dirty="0" err="1" smtClean="0">
                <a:solidFill>
                  <a:schemeClr val="tx1"/>
                </a:solidFill>
              </a:rPr>
              <a:t>prioritet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sq-AL" dirty="0" smtClean="0">
                <a:solidFill>
                  <a:schemeClr val="tx1"/>
                </a:solidFill>
              </a:rPr>
              <a:t>renditura </a:t>
            </a:r>
            <a:r>
              <a:rPr lang="en-US" dirty="0" err="1" smtClean="0">
                <a:solidFill>
                  <a:schemeClr val="tx1"/>
                </a:solidFill>
              </a:rPr>
              <a:t>në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vendet</a:t>
            </a:r>
            <a:r>
              <a:rPr lang="en-US" dirty="0" smtClean="0">
                <a:solidFill>
                  <a:schemeClr val="tx1"/>
                </a:solidFill>
              </a:rPr>
              <a:t> e para </a:t>
            </a:r>
            <a:r>
              <a:rPr lang="en-US" dirty="0" err="1" smtClean="0">
                <a:solidFill>
                  <a:schemeClr val="tx1"/>
                </a:solidFill>
              </a:rPr>
              <a:t>dhe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PFSh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err="1" smtClean="0">
                <a:solidFill>
                  <a:schemeClr val="tx1"/>
                </a:solidFill>
              </a:rPr>
              <a:t>duhet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përfshihen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buxhetin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vitit</a:t>
            </a:r>
            <a:r>
              <a:rPr lang="en-US" dirty="0" smtClean="0">
                <a:solidFill>
                  <a:schemeClr val="tx1"/>
                </a:solidFill>
              </a:rPr>
              <a:t> 2016 </a:t>
            </a:r>
            <a:r>
              <a:rPr lang="en-US" dirty="0" err="1" smtClean="0">
                <a:solidFill>
                  <a:schemeClr val="tx1"/>
                </a:solidFill>
              </a:rPr>
              <a:t>në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masën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mundshme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647700" lvl="1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PBA e </a:t>
            </a:r>
            <a:r>
              <a:rPr lang="en-US" dirty="0" err="1" smtClean="0">
                <a:solidFill>
                  <a:schemeClr val="tx1"/>
                </a:solidFill>
              </a:rPr>
              <a:t>parë</a:t>
            </a:r>
            <a:r>
              <a:rPr lang="en-US" dirty="0" smtClean="0">
                <a:solidFill>
                  <a:schemeClr val="tx1"/>
                </a:solidFill>
              </a:rPr>
              <a:t> do </a:t>
            </a:r>
            <a:r>
              <a:rPr lang="en-US" dirty="0" err="1" smtClean="0">
                <a:solidFill>
                  <a:schemeClr val="tx1"/>
                </a:solidFill>
              </a:rPr>
              <a:t>të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përgatitet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për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vitin</a:t>
            </a:r>
            <a:r>
              <a:rPr lang="en-US" dirty="0" smtClean="0">
                <a:solidFill>
                  <a:schemeClr val="tx1"/>
                </a:solidFill>
              </a:rPr>
              <a:t> 2017-2019, </a:t>
            </a:r>
            <a:r>
              <a:rPr lang="en-US" dirty="0" err="1" smtClean="0">
                <a:solidFill>
                  <a:schemeClr val="tx1"/>
                </a:solidFill>
              </a:rPr>
              <a:t>në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vitin</a:t>
            </a:r>
            <a:r>
              <a:rPr lang="en-US" dirty="0" smtClean="0">
                <a:solidFill>
                  <a:schemeClr val="tx1"/>
                </a:solidFill>
              </a:rPr>
              <a:t> 2016 </a:t>
            </a:r>
          </a:p>
          <a:p>
            <a:pPr marL="647700" lvl="1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</a:rPr>
              <a:t>Monitorimi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vjetor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PZF </a:t>
            </a:r>
            <a:r>
              <a:rPr lang="en-US" dirty="0" err="1" smtClean="0">
                <a:solidFill>
                  <a:schemeClr val="tx1"/>
                </a:solidFill>
              </a:rPr>
              <a:t>përmes</a:t>
            </a:r>
            <a:r>
              <a:rPr lang="en-US" dirty="0" smtClean="0">
                <a:solidFill>
                  <a:schemeClr val="tx1"/>
                </a:solidFill>
              </a:rPr>
              <a:t> PBA </a:t>
            </a:r>
          </a:p>
          <a:p>
            <a:pPr marL="647700" lvl="1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PSZH e </a:t>
            </a:r>
            <a:r>
              <a:rPr lang="en-US" dirty="0" err="1" smtClean="0">
                <a:solidFill>
                  <a:schemeClr val="tx1"/>
                </a:solidFill>
              </a:rPr>
              <a:t>reja</a:t>
            </a:r>
            <a:r>
              <a:rPr lang="en-US" dirty="0" smtClean="0">
                <a:solidFill>
                  <a:schemeClr val="tx1"/>
                </a:solidFill>
              </a:rPr>
              <a:t> do </a:t>
            </a:r>
            <a:r>
              <a:rPr lang="en-US" dirty="0" err="1" smtClean="0">
                <a:solidFill>
                  <a:schemeClr val="tx1"/>
                </a:solidFill>
              </a:rPr>
              <a:t>të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hartohen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në</a:t>
            </a:r>
            <a:r>
              <a:rPr lang="en-US" dirty="0" smtClean="0">
                <a:solidFill>
                  <a:schemeClr val="tx1"/>
                </a:solidFill>
              </a:rPr>
              <a:t> 2020 </a:t>
            </a:r>
            <a:r>
              <a:rPr lang="en-US" dirty="0" err="1" smtClean="0">
                <a:solidFill>
                  <a:schemeClr val="tx1"/>
                </a:solidFill>
              </a:rPr>
              <a:t>nga</a:t>
            </a:r>
            <a:r>
              <a:rPr lang="en-US" dirty="0" smtClean="0">
                <a:solidFill>
                  <a:schemeClr val="tx1"/>
                </a:solidFill>
              </a:rPr>
              <a:t> NJQV e </a:t>
            </a:r>
            <a:r>
              <a:rPr lang="en-US" dirty="0" err="1" smtClean="0">
                <a:solidFill>
                  <a:schemeClr val="tx1"/>
                </a:solidFill>
              </a:rPr>
              <a:t>reja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pavarësisht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faktit</a:t>
            </a:r>
            <a:r>
              <a:rPr lang="en-US" dirty="0" smtClean="0">
                <a:solidFill>
                  <a:schemeClr val="tx1"/>
                </a:solidFill>
              </a:rPr>
              <a:t> se </a:t>
            </a:r>
            <a:r>
              <a:rPr lang="en-US" dirty="0" err="1" smtClean="0">
                <a:solidFill>
                  <a:schemeClr val="tx1"/>
                </a:solidFill>
              </a:rPr>
              <a:t>disa</a:t>
            </a:r>
            <a:r>
              <a:rPr lang="en-US" dirty="0" smtClean="0">
                <a:solidFill>
                  <a:schemeClr val="tx1"/>
                </a:solidFill>
              </a:rPr>
              <a:t> NJQV </a:t>
            </a:r>
            <a:r>
              <a:rPr lang="en-US" dirty="0" err="1" smtClean="0">
                <a:solidFill>
                  <a:schemeClr val="tx1"/>
                </a:solidFill>
              </a:rPr>
              <a:t>mund</a:t>
            </a:r>
            <a:r>
              <a:rPr lang="en-US" dirty="0" smtClean="0">
                <a:solidFill>
                  <a:schemeClr val="tx1"/>
                </a:solidFill>
              </a:rPr>
              <a:t> te </a:t>
            </a:r>
            <a:r>
              <a:rPr lang="en-US" dirty="0" err="1" smtClean="0">
                <a:solidFill>
                  <a:schemeClr val="tx1"/>
                </a:solidFill>
              </a:rPr>
              <a:t>avancojnë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edhe</a:t>
            </a:r>
            <a:r>
              <a:rPr lang="en-US" dirty="0" smtClean="0">
                <a:solidFill>
                  <a:schemeClr val="tx1"/>
                </a:solidFill>
              </a:rPr>
              <a:t> me PSZH</a:t>
            </a:r>
          </a:p>
          <a:p>
            <a:pPr marL="647700" lvl="1" indent="-28575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23379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555776" y="1412776"/>
            <a:ext cx="6283424" cy="5328592"/>
          </a:xfrm>
        </p:spPr>
        <p:txBody>
          <a:bodyPr/>
          <a:lstStyle/>
          <a:p>
            <a:r>
              <a:rPr lang="en-US" b="1" dirty="0" err="1"/>
              <a:t>Adoptimi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zbatimi</a:t>
            </a:r>
            <a:r>
              <a:rPr lang="en-US" b="1" dirty="0"/>
              <a:t> I PZF – </a:t>
            </a:r>
            <a:r>
              <a:rPr lang="en-US" b="1" dirty="0" err="1" smtClean="0"/>
              <a:t>një</a:t>
            </a:r>
            <a:r>
              <a:rPr lang="en-US" b="1" dirty="0" smtClean="0"/>
              <a:t> </a:t>
            </a:r>
            <a:r>
              <a:rPr lang="en-US" b="1" dirty="0" err="1"/>
              <a:t>skenar</a:t>
            </a:r>
            <a:r>
              <a:rPr lang="en-US" b="1" dirty="0"/>
              <a:t> </a:t>
            </a:r>
            <a:r>
              <a:rPr lang="en-US" b="1" dirty="0" err="1" smtClean="0"/>
              <a:t>më</a:t>
            </a:r>
            <a:r>
              <a:rPr lang="en-US" b="1" dirty="0" smtClean="0"/>
              <a:t> </a:t>
            </a:r>
            <a:r>
              <a:rPr lang="en-US" b="1" dirty="0"/>
              <a:t>realist </a:t>
            </a:r>
            <a:endParaRPr lang="en-US" b="1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kalendar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thjeshtë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2015 I	</a:t>
            </a:r>
            <a:r>
              <a:rPr lang="en-US" dirty="0" err="1" smtClean="0"/>
              <a:t>Forumi</a:t>
            </a:r>
            <a:r>
              <a:rPr lang="en-US" dirty="0" smtClean="0"/>
              <a:t> </a:t>
            </a:r>
            <a:r>
              <a:rPr lang="en-US" dirty="0" err="1" smtClean="0"/>
              <a:t>aprovon</a:t>
            </a:r>
            <a:r>
              <a:rPr lang="en-US" dirty="0" smtClean="0"/>
              <a:t> PZF</a:t>
            </a:r>
          </a:p>
          <a:p>
            <a:r>
              <a:rPr lang="en-US" dirty="0" smtClean="0"/>
              <a:t>2015 III	GSBI </a:t>
            </a:r>
            <a:r>
              <a:rPr lang="en-US" dirty="0" err="1" smtClean="0"/>
              <a:t>vlerëson</a:t>
            </a:r>
            <a:r>
              <a:rPr lang="en-US" dirty="0" smtClean="0"/>
              <a:t> PSZH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identifikon</a:t>
            </a:r>
            <a:r>
              <a:rPr lang="en-US" dirty="0" smtClean="0"/>
              <a:t>/</a:t>
            </a:r>
            <a:r>
              <a:rPr lang="en-US" dirty="0" err="1" smtClean="0"/>
              <a:t>konfirmon</a:t>
            </a:r>
            <a:r>
              <a:rPr lang="en-US" dirty="0" smtClean="0"/>
              <a:t> </a:t>
            </a:r>
            <a:r>
              <a:rPr lang="en-US" dirty="0" err="1" smtClean="0"/>
              <a:t>projektet</a:t>
            </a:r>
            <a:r>
              <a:rPr lang="en-US" dirty="0" smtClean="0"/>
              <a:t> e 	PZF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2015 IV	</a:t>
            </a:r>
            <a:r>
              <a:rPr lang="en-US" dirty="0" err="1" smtClean="0">
                <a:solidFill>
                  <a:schemeClr val="tx1"/>
                </a:solidFill>
              </a:rPr>
              <a:t>Buxheti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vjetor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për</a:t>
            </a:r>
            <a:r>
              <a:rPr lang="en-US" dirty="0" smtClean="0">
                <a:solidFill>
                  <a:schemeClr val="tx1"/>
                </a:solidFill>
              </a:rPr>
              <a:t> 2016 </a:t>
            </a:r>
            <a:r>
              <a:rPr lang="en-US" dirty="0" err="1" smtClean="0">
                <a:solidFill>
                  <a:schemeClr val="tx1"/>
                </a:solidFill>
              </a:rPr>
              <a:t>përfshin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projektet</a:t>
            </a:r>
            <a:r>
              <a:rPr lang="en-US" dirty="0" smtClean="0">
                <a:solidFill>
                  <a:schemeClr val="tx1"/>
                </a:solidFill>
              </a:rPr>
              <a:t> e PZF </a:t>
            </a:r>
            <a:r>
              <a:rPr lang="en-US" dirty="0" err="1" smtClean="0">
                <a:solidFill>
                  <a:schemeClr val="tx1"/>
                </a:solidFill>
              </a:rPr>
              <a:t>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të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err="1" smtClean="0">
                <a:solidFill>
                  <a:schemeClr val="tx1"/>
                </a:solidFill>
              </a:rPr>
              <a:t>jetë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mundur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nuk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hartohet</a:t>
            </a:r>
            <a:r>
              <a:rPr lang="en-US" dirty="0" smtClean="0">
                <a:solidFill>
                  <a:schemeClr val="tx1"/>
                </a:solidFill>
              </a:rPr>
              <a:t> PBA </a:t>
            </a:r>
            <a:r>
              <a:rPr lang="en-US" dirty="0" err="1" smtClean="0">
                <a:solidFill>
                  <a:schemeClr val="tx1"/>
                </a:solidFill>
              </a:rPr>
              <a:t>për</a:t>
            </a:r>
            <a:r>
              <a:rPr lang="en-US" dirty="0" smtClean="0">
                <a:solidFill>
                  <a:schemeClr val="tx1"/>
                </a:solidFill>
              </a:rPr>
              <a:t> 2016-18 </a:t>
            </a:r>
            <a:endParaRPr lang="en-US" dirty="0"/>
          </a:p>
          <a:p>
            <a:r>
              <a:rPr lang="en-US" dirty="0" smtClean="0"/>
              <a:t>2016 I	</a:t>
            </a:r>
            <a:r>
              <a:rPr lang="en-US" dirty="0" err="1" smtClean="0"/>
              <a:t>Komisioni</a:t>
            </a:r>
            <a:r>
              <a:rPr lang="en-US" dirty="0" smtClean="0"/>
              <a:t> </a:t>
            </a:r>
            <a:r>
              <a:rPr lang="en-US" dirty="0" err="1" smtClean="0"/>
              <a:t>ekonomik</a:t>
            </a:r>
            <a:r>
              <a:rPr lang="en-US" dirty="0" smtClean="0"/>
              <a:t>/</a:t>
            </a:r>
            <a:r>
              <a:rPr lang="en-US" dirty="0" err="1" smtClean="0"/>
              <a:t>financave</a:t>
            </a:r>
            <a:r>
              <a:rPr lang="en-US" dirty="0" smtClean="0"/>
              <a:t> </a:t>
            </a:r>
            <a:r>
              <a:rPr lang="en-US" dirty="0" err="1" smtClean="0"/>
              <a:t>diskuton</a:t>
            </a:r>
            <a:r>
              <a:rPr lang="en-US" dirty="0" smtClean="0"/>
              <a:t> PZF </a:t>
            </a:r>
          </a:p>
          <a:p>
            <a:r>
              <a:rPr lang="en-US" dirty="0" smtClean="0"/>
              <a:t>2016 II 	</a:t>
            </a:r>
            <a:r>
              <a:rPr lang="en-US" dirty="0" err="1" smtClean="0"/>
              <a:t>Këshilli</a:t>
            </a:r>
            <a:r>
              <a:rPr lang="en-US" dirty="0" smtClean="0"/>
              <a:t> </a:t>
            </a:r>
            <a:r>
              <a:rPr lang="en-US" dirty="0" err="1" smtClean="0"/>
              <a:t>aprovon</a:t>
            </a:r>
            <a:r>
              <a:rPr lang="en-US" dirty="0" smtClean="0"/>
              <a:t> (</a:t>
            </a:r>
            <a:r>
              <a:rPr lang="en-US" dirty="0" err="1" smtClean="0"/>
              <a:t>axhuston</a:t>
            </a:r>
            <a:r>
              <a:rPr lang="en-US" dirty="0" smtClean="0"/>
              <a:t>) PZF</a:t>
            </a:r>
          </a:p>
          <a:p>
            <a:r>
              <a:rPr lang="en-US" dirty="0" smtClean="0"/>
              <a:t>2016 III 	</a:t>
            </a:r>
            <a:r>
              <a:rPr lang="en-US" dirty="0" err="1" smtClean="0"/>
              <a:t>Përgatitja</a:t>
            </a:r>
            <a:r>
              <a:rPr lang="en-US" dirty="0" smtClean="0"/>
              <a:t> e PBA </a:t>
            </a:r>
            <a:r>
              <a:rPr lang="en-US" dirty="0" err="1" smtClean="0"/>
              <a:t>për</a:t>
            </a:r>
            <a:r>
              <a:rPr lang="en-US" dirty="0" smtClean="0"/>
              <a:t> 2017-19, </a:t>
            </a:r>
            <a:r>
              <a:rPr lang="en-US" dirty="0" err="1" smtClean="0"/>
              <a:t>tavanet</a:t>
            </a:r>
            <a:r>
              <a:rPr lang="en-US" dirty="0" smtClean="0"/>
              <a:t> e </a:t>
            </a:r>
            <a:r>
              <a:rPr lang="en-US" dirty="0" err="1" smtClean="0"/>
              <a:t>bazuara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PZF; 	</a:t>
            </a:r>
            <a:r>
              <a:rPr lang="en-US" dirty="0" err="1" smtClean="0"/>
              <a:t>viti</a:t>
            </a:r>
            <a:r>
              <a:rPr lang="en-US" dirty="0" smtClean="0"/>
              <a:t> </a:t>
            </a:r>
            <a:r>
              <a:rPr lang="sq-AL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parë</a:t>
            </a:r>
            <a:r>
              <a:rPr lang="en-US" dirty="0" smtClean="0"/>
              <a:t> = </a:t>
            </a:r>
            <a:r>
              <a:rPr lang="en-US" dirty="0" err="1" smtClean="0"/>
              <a:t>buxhet</a:t>
            </a:r>
            <a:r>
              <a:rPr lang="en-US" dirty="0" smtClean="0"/>
              <a:t> </a:t>
            </a:r>
            <a:r>
              <a:rPr lang="en-US" dirty="0" err="1" smtClean="0"/>
              <a:t>vjetor</a:t>
            </a:r>
            <a:r>
              <a:rPr lang="en-US" dirty="0" smtClean="0"/>
              <a:t> 2017 </a:t>
            </a:r>
          </a:p>
          <a:p>
            <a:r>
              <a:rPr lang="en-US" dirty="0" smtClean="0"/>
              <a:t>2016 I-IV </a:t>
            </a:r>
            <a:r>
              <a:rPr lang="en-US" dirty="0" err="1" smtClean="0"/>
              <a:t>Zbatimi</a:t>
            </a:r>
            <a:r>
              <a:rPr lang="en-US" dirty="0" smtClean="0"/>
              <a:t> I </a:t>
            </a:r>
            <a:r>
              <a:rPr lang="en-US" dirty="0" err="1" smtClean="0"/>
              <a:t>buxhetit</a:t>
            </a:r>
            <a:r>
              <a:rPr lang="en-US" dirty="0" smtClean="0"/>
              <a:t> </a:t>
            </a:r>
            <a:r>
              <a:rPr lang="en-US" dirty="0" err="1" smtClean="0"/>
              <a:t>vjetor</a:t>
            </a:r>
            <a:r>
              <a:rPr lang="en-US" dirty="0" smtClean="0"/>
              <a:t> 2016 </a:t>
            </a:r>
            <a:r>
              <a:rPr lang="en-US" dirty="0" err="1" smtClean="0"/>
              <a:t>përfshin</a:t>
            </a:r>
            <a:r>
              <a:rPr lang="en-US" dirty="0" smtClean="0"/>
              <a:t> </a:t>
            </a:r>
            <a:r>
              <a:rPr lang="en-US" dirty="0" err="1" smtClean="0"/>
              <a:t>projektet</a:t>
            </a:r>
            <a:r>
              <a:rPr lang="en-US" dirty="0" smtClean="0"/>
              <a:t> e PZF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2017 II	</a:t>
            </a:r>
            <a:r>
              <a:rPr lang="en-US" dirty="0" err="1" smtClean="0">
                <a:solidFill>
                  <a:schemeClr val="tx1"/>
                </a:solidFill>
              </a:rPr>
              <a:t>Raporti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monitorimit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zbatimit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projekteve</a:t>
            </a:r>
            <a:r>
              <a:rPr lang="en-US" dirty="0" smtClean="0">
                <a:solidFill>
                  <a:schemeClr val="tx1"/>
                </a:solidFill>
              </a:rPr>
              <a:t> PZF </a:t>
            </a:r>
          </a:p>
          <a:p>
            <a:r>
              <a:rPr lang="en-US" dirty="0" smtClean="0"/>
              <a:t>2017 III	</a:t>
            </a:r>
            <a:r>
              <a:rPr lang="en-US" dirty="0" err="1" smtClean="0"/>
              <a:t>Përgatitja</a:t>
            </a:r>
            <a:r>
              <a:rPr lang="en-US" dirty="0" smtClean="0"/>
              <a:t> e PBA 2018-20, </a:t>
            </a:r>
            <a:r>
              <a:rPr lang="en-US" dirty="0" err="1" smtClean="0"/>
              <a:t>tavane</a:t>
            </a:r>
            <a:r>
              <a:rPr lang="sq-AL" dirty="0" smtClean="0"/>
              <a:t>t e</a:t>
            </a:r>
            <a:r>
              <a:rPr lang="en-US" dirty="0" smtClean="0"/>
              <a:t> </a:t>
            </a:r>
            <a:r>
              <a:rPr lang="en-US" dirty="0" err="1" smtClean="0"/>
              <a:t>bazuar</a:t>
            </a:r>
            <a:r>
              <a:rPr lang="sq-AL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PZ</a:t>
            </a:r>
            <a:r>
              <a:rPr lang="sq-AL" dirty="0" smtClean="0"/>
              <a:t>F</a:t>
            </a:r>
            <a:r>
              <a:rPr lang="en-US" dirty="0" smtClean="0"/>
              <a:t>; Viti </a:t>
            </a:r>
            <a:r>
              <a:rPr lang="sq-AL" dirty="0" smtClean="0"/>
              <a:t>i</a:t>
            </a:r>
            <a:r>
              <a:rPr lang="en-US" dirty="0" smtClean="0"/>
              <a:t> 	</a:t>
            </a:r>
            <a:r>
              <a:rPr lang="en-US" dirty="0" err="1" smtClean="0"/>
              <a:t>parë</a:t>
            </a:r>
            <a:r>
              <a:rPr lang="sq-AL" dirty="0" smtClean="0"/>
              <a:t> </a:t>
            </a:r>
            <a:r>
              <a:rPr lang="en-US" dirty="0" smtClean="0"/>
              <a:t>=</a:t>
            </a:r>
            <a:r>
              <a:rPr lang="sq-AL" dirty="0" smtClean="0"/>
              <a:t> </a:t>
            </a:r>
            <a:r>
              <a:rPr lang="en-US" dirty="0" err="1" smtClean="0"/>
              <a:t>buxhet</a:t>
            </a:r>
            <a:r>
              <a:rPr lang="en-US" dirty="0" smtClean="0"/>
              <a:t> </a:t>
            </a:r>
            <a:r>
              <a:rPr lang="en-US" dirty="0" err="1" smtClean="0"/>
              <a:t>vjetor</a:t>
            </a:r>
            <a:r>
              <a:rPr lang="en-US" dirty="0" smtClean="0"/>
              <a:t> 2018 </a:t>
            </a:r>
          </a:p>
          <a:p>
            <a:r>
              <a:rPr lang="en-US" dirty="0" smtClean="0"/>
              <a:t>2017 </a:t>
            </a:r>
            <a:r>
              <a:rPr lang="en-US" dirty="0"/>
              <a:t>I-IV </a:t>
            </a:r>
            <a:r>
              <a:rPr lang="en-US" dirty="0" err="1" smtClean="0"/>
              <a:t>Zbatimi</a:t>
            </a:r>
            <a:r>
              <a:rPr lang="en-US" dirty="0" smtClean="0"/>
              <a:t> </a:t>
            </a:r>
            <a:r>
              <a:rPr lang="sq-AL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buxhetit</a:t>
            </a:r>
            <a:r>
              <a:rPr lang="en-US" dirty="0" smtClean="0"/>
              <a:t> </a:t>
            </a:r>
            <a:r>
              <a:rPr lang="en-US" dirty="0" err="1" smtClean="0"/>
              <a:t>vjetor</a:t>
            </a:r>
            <a:r>
              <a:rPr lang="en-US" dirty="0" smtClean="0"/>
              <a:t> 2017 </a:t>
            </a:r>
            <a:r>
              <a:rPr lang="en-US" dirty="0" err="1" smtClean="0"/>
              <a:t>përf</a:t>
            </a:r>
            <a:r>
              <a:rPr lang="en-US" dirty="0" smtClean="0"/>
              <a:t>. </a:t>
            </a:r>
            <a:r>
              <a:rPr lang="en-US" dirty="0" err="1" smtClean="0"/>
              <a:t>PEZh</a:t>
            </a:r>
            <a:r>
              <a:rPr lang="sq-AL" dirty="0" smtClean="0"/>
              <a:t> </a:t>
            </a:r>
            <a:r>
              <a:rPr lang="en-US" dirty="0" smtClean="0"/>
              <a:t>&amp; SIP </a:t>
            </a:r>
          </a:p>
          <a:p>
            <a:r>
              <a:rPr lang="en-US" dirty="0" smtClean="0"/>
              <a:t>2020 I	</a:t>
            </a:r>
            <a:r>
              <a:rPr lang="en-US" dirty="0" err="1" smtClean="0"/>
              <a:t>Fillimi</a:t>
            </a:r>
            <a:r>
              <a:rPr lang="en-US" dirty="0" smtClean="0"/>
              <a:t> </a:t>
            </a:r>
            <a:r>
              <a:rPr lang="sq-AL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hartimit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PSZH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sq-AL" altLang="en-US" sz="2800" kern="0" dirty="0" smtClean="0">
                <a:solidFill>
                  <a:schemeClr val="bg1"/>
                </a:solidFill>
              </a:rPr>
              <a:t>Programi i Zonave Funksionale</a:t>
            </a:r>
            <a:endParaRPr lang="de-CH" alt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</a:rPr>
              <a:t>Programme for Local Development and Decentralization (dldp)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sq-AL" sz="2000" dirty="0" smtClean="0">
                <a:solidFill>
                  <a:schemeClr val="bg1"/>
                </a:solidFill>
                <a:latin typeface="+mn-lt"/>
                <a:ea typeface="+mn-ea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.dldp.al     |      </a:t>
            </a:r>
            <a:r>
              <a:rPr kumimoji="0" lang="sq-A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22290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Switzerland">
  <a:themeElements>
    <a:clrScheme name="HELVETAS Swiss Intercooperation">
      <a:dk1>
        <a:srgbClr val="000000"/>
      </a:dk1>
      <a:lt1>
        <a:srgbClr val="FFFFFF"/>
      </a:lt1>
      <a:dk2>
        <a:srgbClr val="FAB400"/>
      </a:dk2>
      <a:lt2>
        <a:srgbClr val="CDD7D7"/>
      </a:lt2>
      <a:accent1>
        <a:srgbClr val="005380"/>
      </a:accent1>
      <a:accent2>
        <a:srgbClr val="A31D23"/>
      </a:accent2>
      <a:accent3>
        <a:srgbClr val="FFFFFF"/>
      </a:accent3>
      <a:accent4>
        <a:srgbClr val="000000"/>
      </a:accent4>
      <a:accent5>
        <a:srgbClr val="AAB3C0"/>
      </a:accent5>
      <a:accent6>
        <a:srgbClr val="93191F"/>
      </a:accent6>
      <a:hlink>
        <a:srgbClr val="005380"/>
      </a:hlink>
      <a:folHlink>
        <a:srgbClr val="005380"/>
      </a:folHlink>
    </a:clrScheme>
    <a:fontScheme name="HELVETAS Swiss Intercooperation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PowerPoint_template_Switzerland</Template>
  <TotalTime>316</TotalTime>
  <Words>1814</Words>
  <Application>Microsoft Office PowerPoint</Application>
  <PresentationFormat>On-screen Show (4:3)</PresentationFormat>
  <Paragraphs>322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PowerPoint_template_Switzerland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Ilustrim: Skanimi i ekonomisë</vt:lpstr>
      <vt:lpstr>Dendësia urbane e vazhdimësia, qendrat e punësimit , lëvizjet për punësim. </vt:lpstr>
      <vt:lpstr>Ilustrim i analizës ekonomike – nënsektorët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matthias herfeldt</dc:creator>
  <cp:lastModifiedBy>lili</cp:lastModifiedBy>
  <cp:revision>458</cp:revision>
  <cp:lastPrinted>2015-05-08T15:15:24Z</cp:lastPrinted>
  <dcterms:created xsi:type="dcterms:W3CDTF">2011-09-08T08:23:40Z</dcterms:created>
  <dcterms:modified xsi:type="dcterms:W3CDTF">2015-05-08T15:15:56Z</dcterms:modified>
</cp:coreProperties>
</file>